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4.xml" ContentType="application/vnd.openxmlformats-officedocument.theme+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5.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6.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theme/theme7.xml" ContentType="application/vnd.openxmlformats-officedocument.theme+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4551" r:id="rId4"/>
    <p:sldMasterId id="2147484585" r:id="rId5"/>
    <p:sldMasterId id="2147484617" r:id="rId6"/>
    <p:sldMasterId id="2147484635" r:id="rId7"/>
    <p:sldMasterId id="2147484697" r:id="rId8"/>
    <p:sldMasterId id="2147484724" r:id="rId9"/>
    <p:sldMasterId id="2147484755" r:id="rId10"/>
    <p:sldMasterId id="2147484797" r:id="rId11"/>
  </p:sldMasterIdLst>
  <p:notesMasterIdLst>
    <p:notesMasterId r:id="rId34"/>
  </p:notesMasterIdLst>
  <p:handoutMasterIdLst>
    <p:handoutMasterId r:id="rId35"/>
  </p:handoutMasterIdLst>
  <p:sldIdLst>
    <p:sldId id="2076137590" r:id="rId12"/>
    <p:sldId id="2076137587" r:id="rId13"/>
    <p:sldId id="2076137588" r:id="rId14"/>
    <p:sldId id="2076137589" r:id="rId15"/>
    <p:sldId id="2076137591" r:id="rId16"/>
    <p:sldId id="2076137737" r:id="rId17"/>
    <p:sldId id="2076137740" r:id="rId18"/>
    <p:sldId id="2076137620" r:id="rId19"/>
    <p:sldId id="2076137739" r:id="rId20"/>
    <p:sldId id="2076137624" r:id="rId21"/>
    <p:sldId id="2076137741" r:id="rId22"/>
    <p:sldId id="256" r:id="rId23"/>
    <p:sldId id="272" r:id="rId24"/>
    <p:sldId id="259" r:id="rId25"/>
    <p:sldId id="261" r:id="rId26"/>
    <p:sldId id="273" r:id="rId27"/>
    <p:sldId id="271" r:id="rId28"/>
    <p:sldId id="262" r:id="rId29"/>
    <p:sldId id="264" r:id="rId30"/>
    <p:sldId id="267" r:id="rId31"/>
    <p:sldId id="268" r:id="rId32"/>
    <p:sldId id="269" r:id="rId3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id="{662A55AF-265B-42B3-9CB6-40C6288A9B30}">
          <p14:sldIdLst>
            <p14:sldId id="2076137590"/>
            <p14:sldId id="2076137587"/>
            <p14:sldId id="2076137588"/>
            <p14:sldId id="2076137589"/>
            <p14:sldId id="2076137591"/>
            <p14:sldId id="2076137737"/>
            <p14:sldId id="2076137740"/>
            <p14:sldId id="2076137620"/>
            <p14:sldId id="2076137739"/>
            <p14:sldId id="2076137624"/>
            <p14:sldId id="2076137741"/>
          </p14:sldIdLst>
        </p14:section>
        <p14:section name="Bridge" id="{9138CB35-6902-3847-8293-B7F66C46896F}">
          <p14:sldIdLst>
            <p14:sldId id="256"/>
            <p14:sldId id="272"/>
            <p14:sldId id="259"/>
            <p14:sldId id="261"/>
            <p14:sldId id="273"/>
            <p14:sldId id="271"/>
            <p14:sldId id="262"/>
            <p14:sldId id="264"/>
            <p14:sldId id="267"/>
            <p14:sldId id="268"/>
            <p14:sldId id="269"/>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5" name="Author" initials="A" lastIdx="52" clrIdx="1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78D4"/>
    <a:srgbClr val="0066CC"/>
    <a:srgbClr val="3C3C41"/>
    <a:srgbClr val="FFFFFF"/>
    <a:srgbClr val="69696D"/>
    <a:srgbClr val="FCFDFE"/>
    <a:srgbClr val="0F78D4"/>
    <a:srgbClr val="B3DEFF"/>
    <a:srgbClr val="F2F8FD"/>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301138-38EB-44D4-B0E6-A8DF7CCC7903}" v="5" dt="2021-01-28T16:49:45.3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577"/>
    <p:restoredTop sz="70845" autoAdjust="0"/>
  </p:normalViewPr>
  <p:slideViewPr>
    <p:cSldViewPr snapToGrid="0">
      <p:cViewPr>
        <p:scale>
          <a:sx n="80" d="100"/>
          <a:sy n="80" d="100"/>
        </p:scale>
        <p:origin x="440" y="264"/>
      </p:cViewPr>
      <p:guideLst/>
    </p:cSldViewPr>
  </p:slideViewPr>
  <p:notesTextViewPr>
    <p:cViewPr>
      <p:scale>
        <a:sx n="1" d="1"/>
        <a:sy n="1" d="1"/>
      </p:scale>
      <p:origin x="0" y="0"/>
    </p:cViewPr>
  </p:notesTextViewPr>
  <p:sorterViewPr>
    <p:cViewPr varScale="1">
      <p:scale>
        <a:sx n="100" d="100"/>
        <a:sy n="100" d="100"/>
      </p:scale>
      <p:origin x="0" y="-24486"/>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theme" Target="theme/theme1.xml"/><Relationship Id="rId21" Type="http://schemas.openxmlformats.org/officeDocument/2006/relationships/slide" Target="slides/slide10.xml"/><Relationship Id="rId34" Type="http://schemas.openxmlformats.org/officeDocument/2006/relationships/notesMaster" Target="notesMasters/notesMaster1.xml"/><Relationship Id="rId42" Type="http://schemas.microsoft.com/office/2018/10/relationships/authors" Target="author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commentAuthors" Target="commentAuthors.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handoutMaster" Target="handoutMasters/handoutMaster1.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4/8/21 10:21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jpg>
</file>

<file path=ppt/media/image11.jpg>
</file>

<file path=ppt/media/image12.png>
</file>

<file path=ppt/media/image13.png>
</file>

<file path=ppt/media/image14.png>
</file>

<file path=ppt/media/image15.jpg>
</file>

<file path=ppt/media/image17.png>
</file>

<file path=ppt/media/image18.png>
</file>

<file path=ppt/media/image21.png>
</file>

<file path=ppt/media/image24.png>
</file>

<file path=ppt/media/image25.png>
</file>

<file path=ppt/media/image26.jpeg>
</file>

<file path=ppt/media/image27.tiff>
</file>

<file path=ppt/media/image28.jpeg>
</file>

<file path=ppt/media/image30.png>
</file>

<file path=ppt/media/image31.png>
</file>

<file path=ppt/media/image32.jpeg>
</file>

<file path=ppt/media/image33.png>
</file>

<file path=ppt/media/image34.png>
</file>

<file path=ppt/media/image35.png>
</file>

<file path=ppt/media/image36.sv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4/8/21 10:21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9262403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CA0FDC-88AD-9C42-87A4-5BE687A90A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7615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CA0FDC-88AD-9C42-87A4-5BE687A90A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8977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CA0FDC-88AD-9C42-87A4-5BE687A90A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28132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CA0FDC-88AD-9C42-87A4-5BE687A90A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9830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E3E3E3"/>
              </a:solidFill>
              <a:effectLst/>
              <a:latin typeface="Segoe UI" panose="020B0502040204020203" pitchFamily="34" charset="0"/>
            </a:endParaRP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30630272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E3E3E3"/>
              </a:solidFill>
              <a:effectLst/>
              <a:latin typeface="Segoe UI" panose="020B0502040204020203" pitchFamily="34"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457841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69997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88712" lvl="1" indent="-171450">
              <a:buFontTx/>
              <a:buChar char="-"/>
            </a:pPr>
            <a:endParaRPr lang="en-CA" b="0" i="0" dirty="0">
              <a:solidFill>
                <a:srgbClr val="323130"/>
              </a:solidFill>
              <a:effectLst/>
              <a:latin typeface="Segoe UI" panose="020B0502040204020203" pitchFamily="34"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1376642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www.youtube.com</a:t>
            </a:r>
            <a:r>
              <a:rPr lang="en-US" dirty="0"/>
              <a:t>/</a:t>
            </a:r>
            <a:r>
              <a:rPr lang="en-US" dirty="0" err="1"/>
              <a:t>playlist?list</a:t>
            </a:r>
            <a:r>
              <a:rPr lang="en-US" dirty="0"/>
              <a:t>=</a:t>
            </a:r>
            <a:r>
              <a:rPr lang="en-US" dirty="0" err="1"/>
              <a:t>PLWnens-FYbIpUpmiiNYfkqTZQUYppGMFV</a:t>
            </a:r>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https://</a:t>
            </a:r>
            <a:r>
              <a:rPr lang="en-US" dirty="0" err="1"/>
              <a:t>www.notion.so</a:t>
            </a:r>
            <a:r>
              <a:rPr lang="en-US" dirty="0"/>
              <a:t>/DevOps-Diary-2e5c82e48d374442858fc8295070a4b8</a:t>
            </a:r>
          </a:p>
          <a:p>
            <a:r>
              <a:rPr lang="en-US" dirty="0"/>
              <a:t>https://</a:t>
            </a:r>
            <a:r>
              <a:rPr lang="en-US" dirty="0" err="1"/>
              <a:t>dev.to</a:t>
            </a:r>
            <a:r>
              <a:rPr lang="en-US" dirty="0"/>
              <a:t>/</a:t>
            </a:r>
            <a:r>
              <a:rPr lang="en-US" dirty="0" err="1"/>
              <a:t>gabrieltanner</a:t>
            </a:r>
            <a:r>
              <a:rPr lang="en-US" dirty="0"/>
              <a:t>/modern-continuous-delivery-on-kubernetes-for-developers-5chf</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b="0" i="0" u="none" strike="noStrike" dirty="0">
                <a:solidFill>
                  <a:srgbClr val="203344"/>
                </a:solidFill>
                <a:effectLst/>
                <a:latin typeface="SF Pro Text"/>
              </a:rPr>
              <a:t>https://</a:t>
            </a:r>
            <a:r>
              <a:rPr lang="en-US" b="0" i="0" u="none" strike="noStrike" dirty="0" err="1">
                <a:solidFill>
                  <a:srgbClr val="203344"/>
                </a:solidFill>
                <a:effectLst/>
                <a:latin typeface="SF Pro Text"/>
              </a:rPr>
              <a:t>www.oicheryl.com</a:t>
            </a:r>
            <a:r>
              <a:rPr lang="en-US" b="0" i="0" u="none" strike="noStrike" dirty="0">
                <a:solidFill>
                  <a:srgbClr val="203344"/>
                </a:solidFill>
                <a:effectLst/>
                <a:latin typeface="SF Pro Text"/>
              </a:rPr>
              <a:t>/2021/03/23/10-predictions-for-cloud-native-in-2021-the-devops-conference/  == Cheryl Hung VP ecosystem for CNCF </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https://</a:t>
            </a:r>
            <a:r>
              <a:rPr lang="en-US" dirty="0" err="1"/>
              <a:t>www.infoq.com</a:t>
            </a:r>
            <a:r>
              <a:rPr lang="en-US" dirty="0"/>
              <a:t>/articles/cloud-native-culture/</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2702881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CA0FDC-88AD-9C42-87A4-5BE687A90A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0611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CA0FDC-88AD-9C42-87A4-5BE687A90A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81541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2CA0FDC-88AD-9C42-87A4-5BE687A90A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58173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6.jpeg"/><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7.tiff"/><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11.jp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7.xml"/><Relationship Id="rId4" Type="http://schemas.openxmlformats.org/officeDocument/2006/relationships/image" Target="../media/image7.jpg"/></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7.xml"/><Relationship Id="rId4" Type="http://schemas.openxmlformats.org/officeDocument/2006/relationships/image" Target="../media/image11.jp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7.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6.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7.tiff"/><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4.xml"/><Relationship Id="rId4" Type="http://schemas.openxmlformats.org/officeDocument/2006/relationships/image" Target="../media/image7.jp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4.xml"/><Relationship Id="rId4" Type="http://schemas.openxmlformats.org/officeDocument/2006/relationships/image" Target="../media/image11.jpg"/></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7.jp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1.pn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6" y="3090314"/>
            <a:ext cx="9823498" cy="1828800"/>
          </a:xfrm>
          <a:noFill/>
        </p:spPr>
        <p:txBody>
          <a:bodyPr lIns="0" tIns="0" rIns="0" bIns="182880" anchor="b" anchorCtr="0"/>
          <a:lstStyle>
            <a:lvl1pPr>
              <a:defRPr sz="4800"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400"/>
            </a:lvl3pPr>
            <a:lvl4pPr>
              <a:defRPr sz="1400"/>
            </a:lvl4pPr>
            <a:lvl5pPr>
              <a:defRPr sz="1050"/>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2458402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988488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776915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72" b="0" spc="-5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4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9842003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72" b="0" spc="-5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8916340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56"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893627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40" spc="0" baseline="0">
                <a:gradFill>
                  <a:gsLst>
                    <a:gs pos="0">
                      <a:schemeClr val="tx1"/>
                    </a:gs>
                    <a:gs pos="100000">
                      <a:schemeClr val="tx1"/>
                    </a:gs>
                  </a:gsLst>
                  <a:lin ang="5400000" scaled="0"/>
                </a:gradFill>
                <a:latin typeface="+mn-lt"/>
              </a:defRPr>
            </a:lvl1pPr>
          </a:lstStyle>
          <a:p>
            <a:pPr lvl="0"/>
            <a:r>
              <a:rPr lang="en-US"/>
              <a:t>Speaker name</a:t>
            </a:r>
          </a:p>
        </p:txBody>
      </p:sp>
      <p:pic>
        <p:nvPicPr>
          <p:cNvPr id="6" name="Picture 5">
            <a:extLst>
              <a:ext uri="{FF2B5EF4-FFF2-40B4-BE49-F238E27FC236}">
                <a16:creationId xmlns:a16="http://schemas.microsoft.com/office/drawing/2014/main" id="{EAA52619-E651-4E19-AEB2-DEA2667C0E5E}"/>
              </a:ext>
            </a:extLst>
          </p:cNvPr>
          <p:cNvPicPr>
            <a:picLocks noChangeAspect="1"/>
          </p:cNvPicPr>
          <p:nvPr userDrawn="1"/>
        </p:nvPicPr>
        <p:blipFill>
          <a:blip r:embed="rId2"/>
          <a:stretch>
            <a:fillRect/>
          </a:stretch>
        </p:blipFill>
        <p:spPr>
          <a:xfrm>
            <a:off x="8897842" y="4493169"/>
            <a:ext cx="2944339" cy="1900669"/>
          </a:xfrm>
          <a:prstGeom prst="rect">
            <a:avLst/>
          </a:prstGeom>
        </p:spPr>
      </p:pic>
    </p:spTree>
    <p:extLst>
      <p:ext uri="{BB962C8B-B14F-4D97-AF65-F5344CB8AC3E}">
        <p14:creationId xmlns:p14="http://schemas.microsoft.com/office/powerpoint/2010/main" val="2484907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4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5290685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4" name="Picture 3">
            <a:extLst>
              <a:ext uri="{FF2B5EF4-FFF2-40B4-BE49-F238E27FC236}">
                <a16:creationId xmlns:a16="http://schemas.microsoft.com/office/drawing/2014/main" id="{4F2E604B-EE1B-4A7E-B8A1-0D6D1C4976E6}"/>
              </a:ext>
            </a:extLst>
          </p:cNvPr>
          <p:cNvPicPr>
            <a:picLocks noChangeAspect="1"/>
          </p:cNvPicPr>
          <p:nvPr userDrawn="1"/>
        </p:nvPicPr>
        <p:blipFill>
          <a:blip r:embed="rId2"/>
          <a:stretch>
            <a:fillRect/>
          </a:stretch>
        </p:blipFill>
        <p:spPr>
          <a:xfrm>
            <a:off x="8897842" y="4493169"/>
            <a:ext cx="2944339" cy="1900669"/>
          </a:xfrm>
          <a:prstGeom prst="rect">
            <a:avLst/>
          </a:prstGeom>
        </p:spPr>
      </p:pic>
    </p:spTree>
    <p:extLst>
      <p:ext uri="{BB962C8B-B14F-4D97-AF65-F5344CB8AC3E}">
        <p14:creationId xmlns:p14="http://schemas.microsoft.com/office/powerpoint/2010/main" val="23867874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5244824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2"/>
                </a:solidFill>
              </a:defRPr>
            </a:lvl1pPr>
          </a:lstStyle>
          <a:p>
            <a:pPr marL="0" lvl="0">
              <a:lnSpc>
                <a:spcPts val="5600"/>
              </a:lnSpc>
            </a:pPr>
            <a:r>
              <a:rPr lang="en-US"/>
              <a:t>Section title</a:t>
            </a:r>
          </a:p>
        </p:txBody>
      </p:sp>
    </p:spTree>
    <p:extLst>
      <p:ext uri="{BB962C8B-B14F-4D97-AF65-F5344CB8AC3E}">
        <p14:creationId xmlns:p14="http://schemas.microsoft.com/office/powerpoint/2010/main" val="28419269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92D1C418-2753-469A-8C64-095693E97FA3}"/>
              </a:ext>
            </a:extLst>
          </p:cNvPr>
          <p:cNvPicPr>
            <a:picLocks noChangeAspect="1"/>
          </p:cNvPicPr>
          <p:nvPr userDrawn="1"/>
        </p:nvPicPr>
        <p:blipFill>
          <a:blip r:embed="rId2"/>
          <a:stretch>
            <a:fillRect/>
          </a:stretch>
        </p:blipFill>
        <p:spPr>
          <a:xfrm>
            <a:off x="8897842" y="4493169"/>
            <a:ext cx="2944339" cy="1900669"/>
          </a:xfrm>
          <a:prstGeom prst="rect">
            <a:avLst/>
          </a:prstGeom>
        </p:spPr>
      </p:pic>
    </p:spTree>
    <p:extLst>
      <p:ext uri="{BB962C8B-B14F-4D97-AF65-F5344CB8AC3E}">
        <p14:creationId xmlns:p14="http://schemas.microsoft.com/office/powerpoint/2010/main" val="35880828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99552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566834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213433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986452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59104CAE-91B8-4A7E-9F8E-214C5F880932}"/>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7923917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850105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8"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3" y="3955786"/>
            <a:ext cx="7315137" cy="1828007"/>
          </a:xfrm>
          <a:noFill/>
        </p:spPr>
        <p:txBody>
          <a:bodyPr lIns="164592" tIns="109728" rIns="164592" bIns="109728">
            <a:noAutofit/>
          </a:bodyPr>
          <a:lstStyle>
            <a:lvl1pPr marL="0" indent="0">
              <a:spcBef>
                <a:spcPts val="0"/>
              </a:spcBef>
              <a:buNone/>
              <a:defRPr sz="3198"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60690" y="479425"/>
            <a:ext cx="1451843" cy="310896"/>
          </a:xfrm>
          <a:prstGeom prst="rect">
            <a:avLst/>
          </a:prstGeom>
        </p:spPr>
      </p:pic>
    </p:spTree>
    <p:extLst>
      <p:ext uri="{BB962C8B-B14F-4D97-AF65-F5344CB8AC3E}">
        <p14:creationId xmlns:p14="http://schemas.microsoft.com/office/powerpoint/2010/main" val="23569955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ue sideba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F308F6-277D-4907-8B84-469082083A5E}"/>
              </a:ext>
            </a:extLst>
          </p:cNvPr>
          <p:cNvSpPr/>
          <p:nvPr userDrawn="1"/>
        </p:nvSpPr>
        <p:spPr>
          <a:xfrm>
            <a:off x="0" y="0"/>
            <a:ext cx="6218238"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74640" y="295274"/>
            <a:ext cx="5580868" cy="1067272"/>
          </a:xfrm>
        </p:spPr>
        <p:txBody>
          <a:bodyPr vert="horz" wrap="square" lIns="146304" tIns="91440" rIns="146304" bIns="91440" rtlCol="0" anchor="t">
            <a:noAutofit/>
          </a:bodyPr>
          <a:lstStyle>
            <a:lvl1pPr>
              <a:defRPr lang="en-US" sz="3672" b="1" i="0" cap="none" spc="0" baseline="0">
                <a:solidFill>
                  <a:schemeClr val="bg1"/>
                </a:solidFill>
                <a:latin typeface="Segoe UI Semibold" panose="020B0502040204020203" pitchFamily="34" charset="0"/>
                <a:cs typeface="Segoe UI Semibold" panose="020B0502040204020203" pitchFamily="34" charset="0"/>
              </a:defRPr>
            </a:lvl1pPr>
          </a:lstStyle>
          <a:p>
            <a:pPr marL="0" lvl="0" defTabSz="932418">
              <a:lnSpc>
                <a:spcPct val="100000"/>
              </a:lnSpc>
            </a:pPr>
            <a:r>
              <a:rPr lang="en-US"/>
              <a:t>Click to edit Master title style</a:t>
            </a:r>
          </a:p>
        </p:txBody>
      </p:sp>
      <p:sp>
        <p:nvSpPr>
          <p:cNvPr id="6" name="Text Placeholder 5">
            <a:extLst>
              <a:ext uri="{FF2B5EF4-FFF2-40B4-BE49-F238E27FC236}">
                <a16:creationId xmlns:a16="http://schemas.microsoft.com/office/drawing/2014/main" id="{851E385E-C968-46B1-B908-12BCE9711189}"/>
              </a:ext>
            </a:extLst>
          </p:cNvPr>
          <p:cNvSpPr>
            <a:spLocks noGrp="1"/>
          </p:cNvSpPr>
          <p:nvPr>
            <p:ph type="body" sz="quarter" idx="10"/>
          </p:nvPr>
        </p:nvSpPr>
        <p:spPr>
          <a:xfrm>
            <a:off x="274641" y="1918639"/>
            <a:ext cx="5580867" cy="1374897"/>
          </a:xfrm>
        </p:spPr>
        <p:txBody>
          <a:bodyPr/>
          <a:lstStyle>
            <a:lvl1pPr marL="0" indent="0">
              <a:lnSpc>
                <a:spcPct val="100000"/>
              </a:lnSpc>
              <a:spcBef>
                <a:spcPts val="1428"/>
              </a:spcBef>
              <a:buFont typeface="Arial" panose="020B0604020202020204" pitchFamily="34" charset="0"/>
              <a:buNone/>
              <a:defRPr lang="en-US" sz="1428" b="0" i="0" kern="1200" spc="0" baseline="0" dirty="0" smtClean="0">
                <a:solidFill>
                  <a:schemeClr val="bg1"/>
                </a:solidFill>
                <a:latin typeface="Segoe UI" panose="020B0502040204020203" pitchFamily="34" charset="0"/>
                <a:ea typeface="Segoe UI" panose="020B0502040204020203" pitchFamily="34" charset="0"/>
                <a:cs typeface="Segoe UI" panose="020B0502040204020203" pitchFamily="34" charset="0"/>
              </a:defRPr>
            </a:lvl1pPr>
            <a:lvl2pPr marL="342768"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2pPr>
            <a:lvl3pPr marL="571281"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3pPr>
            <a:lvl4pPr marL="799792"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4pPr>
            <a:lvl5pPr marL="1028305"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5368E2C1-4809-4EC3-B3E8-BC3ECFFA8A9E}"/>
              </a:ext>
            </a:extLst>
          </p:cNvPr>
          <p:cNvSpPr txBox="1"/>
          <p:nvPr userDrawn="1"/>
        </p:nvSpPr>
        <p:spPr>
          <a:xfrm>
            <a:off x="-45588" y="6639525"/>
            <a:ext cx="2468593" cy="449667"/>
          </a:xfrm>
          <a:prstGeom prst="rect">
            <a:avLst/>
          </a:prstGeom>
          <a:noFill/>
        </p:spPr>
        <p:txBody>
          <a:bodyPr wrap="square" lIns="186494" tIns="149196" rIns="186494" bIns="149196" rtlCol="0">
            <a:spAutoFit/>
          </a:bodyPr>
          <a:lstStyle/>
          <a:p>
            <a:pPr>
              <a:lnSpc>
                <a:spcPct val="90000"/>
              </a:lnSpc>
              <a:spcAft>
                <a:spcPts val="612"/>
              </a:spcAft>
            </a:pPr>
            <a:r>
              <a:rPr lang="en-US" sz="1020">
                <a:solidFill>
                  <a:srgbClr val="FF0000"/>
                </a:solidFill>
              </a:rPr>
              <a:t>Microsoft Confidential</a:t>
            </a:r>
          </a:p>
        </p:txBody>
      </p:sp>
    </p:spTree>
    <p:extLst>
      <p:ext uri="{BB962C8B-B14F-4D97-AF65-F5344CB8AC3E}">
        <p14:creationId xmlns:p14="http://schemas.microsoft.com/office/powerpoint/2010/main" val="4179325182"/>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EE9C9A30-AF21-4061-AAF7-F1550C0E2120}"/>
              </a:ext>
            </a:extLst>
          </p:cNvPr>
          <p:cNvSpPr>
            <a:spLocks noGrp="1"/>
          </p:cNvSpPr>
          <p:nvPr>
            <p:ph type="pic" sz="quarter" idx="10"/>
          </p:nvPr>
        </p:nvSpPr>
        <p:spPr>
          <a:xfrm>
            <a:off x="6218238" y="-3897"/>
            <a:ext cx="6218236" cy="382412"/>
          </a:xfrm>
        </p:spPr>
        <p:txBody>
          <a:bodyPr/>
          <a:lstStyle/>
          <a:p>
            <a:endParaRPr lang="en-US"/>
          </a:p>
        </p:txBody>
      </p:sp>
      <p:sp>
        <p:nvSpPr>
          <p:cNvPr id="9" name="Text Placeholder 8">
            <a:extLst>
              <a:ext uri="{FF2B5EF4-FFF2-40B4-BE49-F238E27FC236}">
                <a16:creationId xmlns:a16="http://schemas.microsoft.com/office/drawing/2014/main" id="{852BF53E-A85C-4215-A542-5CFED282A83B}"/>
              </a:ext>
            </a:extLst>
          </p:cNvPr>
          <p:cNvSpPr>
            <a:spLocks noGrp="1"/>
          </p:cNvSpPr>
          <p:nvPr>
            <p:ph type="body" sz="quarter" idx="11"/>
          </p:nvPr>
        </p:nvSpPr>
        <p:spPr>
          <a:xfrm>
            <a:off x="274641" y="2086383"/>
            <a:ext cx="4858747" cy="1456512"/>
          </a:xfrm>
        </p:spPr>
        <p:txBody>
          <a:bodyPr/>
          <a:lstStyle>
            <a:lvl1pPr marL="0" indent="0">
              <a:lnSpc>
                <a:spcPct val="100000"/>
              </a:lnSpc>
              <a:buNone/>
              <a:defRPr lang="en-US" sz="1632" b="1" kern="1200" dirty="0" smtClean="0">
                <a:ln w="3175">
                  <a:noFill/>
                </a:ln>
                <a:solidFill>
                  <a:srgbClr val="0078D7"/>
                </a:solidFill>
                <a:latin typeface="Segoe UI Semibold" charset="0"/>
                <a:ea typeface="+mn-ea"/>
                <a:cs typeface="Segoe UI Semibold" charset="0"/>
              </a:defRPr>
            </a:lvl1pPr>
            <a:lvl2pPr marL="293000" indent="-291380">
              <a:lnSpc>
                <a:spcPct val="100000"/>
              </a:lnSpc>
              <a:buClr>
                <a:schemeClr val="tx2"/>
              </a:buClr>
              <a:buFont typeface="Arial" panose="020B0604020202020204" pitchFamily="34" charset="0"/>
              <a:buChar char="•"/>
              <a:defRPr lang="en-US" sz="1632" kern="1200" dirty="0" smtClean="0">
                <a:solidFill>
                  <a:srgbClr val="505050"/>
                </a:solidFill>
                <a:latin typeface="+mj-lt"/>
                <a:ea typeface="+mn-ea"/>
                <a:cs typeface="Segoe UI" panose="020B0502040204020203" pitchFamily="34" charset="0"/>
              </a:defRPr>
            </a:lvl2pPr>
            <a:lvl3pPr marL="581142" indent="-228249">
              <a:lnSpc>
                <a:spcPct val="100000"/>
              </a:lnSpc>
              <a:buClr>
                <a:schemeClr val="tx2"/>
              </a:buClr>
              <a:defRPr sz="1428"/>
            </a:lvl3pPr>
            <a:lvl4pPr marL="932418" indent="-228249">
              <a:lnSpc>
                <a:spcPct val="100000"/>
              </a:lnSpc>
              <a:buClr>
                <a:schemeClr val="tx2"/>
              </a:buClr>
              <a:defRPr sz="1224"/>
            </a:lvl4pPr>
            <a:lvl5pPr>
              <a:lnSpc>
                <a:spcPct val="100000"/>
              </a:lnSpc>
              <a:buClr>
                <a:schemeClr val="tx2"/>
              </a:buClr>
              <a:defRPr sz="1224"/>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3">
            <a:extLst>
              <a:ext uri="{FF2B5EF4-FFF2-40B4-BE49-F238E27FC236}">
                <a16:creationId xmlns:a16="http://schemas.microsoft.com/office/drawing/2014/main" id="{FC24F05B-D917-43E9-8B6D-60449CCE91CD}"/>
              </a:ext>
            </a:extLst>
          </p:cNvPr>
          <p:cNvSpPr>
            <a:spLocks noGrp="1"/>
          </p:cNvSpPr>
          <p:nvPr>
            <p:ph type="title"/>
          </p:nvPr>
        </p:nvSpPr>
        <p:spPr>
          <a:xfrm>
            <a:off x="274640" y="295276"/>
            <a:ext cx="5049726" cy="917575"/>
          </a:xfrm>
        </p:spPr>
        <p:txBody>
          <a:bodyPr/>
          <a:lstStyle>
            <a:lvl1pPr>
              <a:defRPr sz="3672" b="1" i="0" cap="none" spc="0" baseline="0">
                <a:solidFill>
                  <a:srgbClr val="000000"/>
                </a:solidFill>
                <a:latin typeface="Segoe UI Semibold" panose="020B0502040204020203" pitchFamily="34" charset="0"/>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90204843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1"/>
                </a:solidFill>
              </a:defRPr>
            </a:lvl1pPr>
          </a:lstStyle>
          <a:p>
            <a:pPr marL="0" lvl="0">
              <a:lnSpc>
                <a:spcPts val="5600"/>
              </a:lnSpc>
            </a:pPr>
            <a:r>
              <a:rPr lang="en-US"/>
              <a:t>Section title</a:t>
            </a:r>
          </a:p>
        </p:txBody>
      </p:sp>
    </p:spTree>
    <p:extLst>
      <p:ext uri="{BB962C8B-B14F-4D97-AF65-F5344CB8AC3E}">
        <p14:creationId xmlns:p14="http://schemas.microsoft.com/office/powerpoint/2010/main" val="33835041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1" y="2954646"/>
            <a:ext cx="11887200" cy="866374"/>
          </a:xfrm>
          <a:noFill/>
        </p:spPr>
        <p:txBody>
          <a:bodyPr tIns="91440" bIns="91440" anchor="t" anchorCtr="0">
            <a:spAutoFit/>
          </a:bodyPr>
          <a:lstStyle>
            <a:lvl1pPr>
              <a:defRPr sz="4896"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190676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9840931"/>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8"/>
            <a:ext cx="11887199" cy="403187"/>
          </a:xfrm>
          <a:prstGeom prst="rect">
            <a:avLst/>
          </a:prstGeom>
          <a:noFill/>
          <a:ln w="12700">
            <a:noFill/>
            <a:miter lim="800000"/>
            <a:headEnd type="none" w="sm" len="sm"/>
            <a:tailEnd type="none" w="sm" len="sm"/>
          </a:ln>
          <a:effectLst/>
        </p:spPr>
        <p:txBody>
          <a:bodyPr vert="horz" wrap="square" lIns="182828" tIns="146262" rIns="182828" bIns="146262" numCol="1" anchor="t" anchorCtr="0" compatLnSpc="1">
            <a:prstTxWarp prst="textNoShape">
              <a:avLst/>
            </a:prstTxWarp>
            <a:spAutoFit/>
          </a:bodyPr>
          <a:lstStyle/>
          <a:p>
            <a:pPr defTabSz="931932"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2"/>
            <a:ext cx="3288506" cy="704445"/>
          </a:xfrm>
          <a:prstGeom prst="rect">
            <a:avLst/>
          </a:prstGeom>
        </p:spPr>
      </p:pic>
    </p:spTree>
    <p:extLst>
      <p:ext uri="{BB962C8B-B14F-4D97-AF65-F5344CB8AC3E}">
        <p14:creationId xmlns:p14="http://schemas.microsoft.com/office/powerpoint/2010/main" val="36977037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Title Only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41" y="300241"/>
            <a:ext cx="11889564" cy="917575"/>
          </a:xfrm>
        </p:spPr>
        <p:txBody>
          <a:bodyPr/>
          <a:lstStyle>
            <a:lvl1pPr marL="0" algn="l" defTabSz="913340" rtl="0" eaLnBrk="1" latinLnBrk="0" hangingPunct="1">
              <a:spcBef>
                <a:spcPct val="0"/>
              </a:spcBef>
              <a:buNone/>
              <a:defRPr lang="en-US" sz="4395" b="0" i="0" u="none" kern="1200" spc="-150"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2222287851"/>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274639" y="350790"/>
            <a:ext cx="5667945" cy="917575"/>
          </a:xfrm>
        </p:spPr>
        <p:txBody>
          <a:bodyPr/>
          <a:lstStyle/>
          <a:p>
            <a:r>
              <a:rPr lang="en-US"/>
              <a:t>Click to edit Master title style</a:t>
            </a:r>
          </a:p>
        </p:txBody>
      </p:sp>
    </p:spTree>
    <p:extLst>
      <p:ext uri="{BB962C8B-B14F-4D97-AF65-F5344CB8AC3E}">
        <p14:creationId xmlns:p14="http://schemas.microsoft.com/office/powerpoint/2010/main" val="11790821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cSld name="1_Contents or 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40" y="2403475"/>
            <a:ext cx="3690937" cy="1246188"/>
          </a:xfrm>
        </p:spPr>
        <p:txBody>
          <a:bodyPr lIns="0" tIns="0" rIns="0" bIns="0"/>
          <a:lstStyle>
            <a:lvl1pPr>
              <a:lnSpc>
                <a:spcPts val="3598"/>
              </a:lnSpc>
              <a:defRPr sz="2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4397376" y="2403476"/>
            <a:ext cx="5872162" cy="3570288"/>
          </a:xfrm>
        </p:spPr>
        <p:txBody>
          <a:bodyPr wrap="square" lIns="0" tIns="0" rIns="0" bIns="0">
            <a:noAutofit/>
          </a:bodyPr>
          <a:lstStyle>
            <a:lvl1pPr marL="0" indent="0" defTabSz="517327">
              <a:spcAft>
                <a:spcPts val="1198"/>
              </a:spcAft>
              <a:buNone/>
              <a:defRPr sz="1398" b="0" i="0" spc="0" baseline="0">
                <a:solidFill>
                  <a:srgbClr val="000000"/>
                </a:solidFill>
                <a:latin typeface="Segoe UI" panose="020B0502040204020203" pitchFamily="34" charset="0"/>
                <a:cs typeface="Segoe UI" panose="020B0502040204020203" pitchFamily="34" charset="0"/>
              </a:defRPr>
            </a:lvl1pPr>
            <a:lvl2pPr marL="228513" indent="0">
              <a:buNone/>
              <a:defRPr sz="1800"/>
            </a:lvl2pPr>
            <a:lvl3pPr marL="457024" indent="0">
              <a:buNone/>
              <a:defRPr sz="1800"/>
            </a:lvl3pPr>
            <a:lvl4pPr marL="685537" indent="0">
              <a:buNone/>
              <a:defRPr sz="1800"/>
            </a:lvl4pPr>
            <a:lvl5pPr marL="914049" indent="0">
              <a:buNone/>
              <a:defRPr sz="1800"/>
            </a:lvl5pPr>
          </a:lstStyle>
          <a:p>
            <a:pPr lvl="0"/>
            <a:r>
              <a:rPr lang="en-US"/>
              <a:t>##	Section Title</a:t>
            </a:r>
          </a:p>
          <a:p>
            <a:pPr lvl="0"/>
            <a:r>
              <a:rPr lang="en-US"/>
              <a:t>##	Section Title</a:t>
            </a:r>
          </a:p>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5" y="6578602"/>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5" name="Graphic 4">
            <a:extLst>
              <a:ext uri="{FF2B5EF4-FFF2-40B4-BE49-F238E27FC236}">
                <a16:creationId xmlns:a16="http://schemas.microsoft.com/office/drawing/2014/main" id="{37FE604F-EF7F-FB45-B9F6-5D7089F7A12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4736" y="452878"/>
            <a:ext cx="1756581" cy="212919"/>
          </a:xfrm>
          <a:prstGeom prst="rect">
            <a:avLst/>
          </a:prstGeom>
        </p:spPr>
      </p:pic>
    </p:spTree>
    <p:extLst>
      <p:ext uri="{BB962C8B-B14F-4D97-AF65-F5344CB8AC3E}">
        <p14:creationId xmlns:p14="http://schemas.microsoft.com/office/powerpoint/2010/main" val="4098818753"/>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C12D3CAF-04A4-4FC1-9211-7D9B1DE858EC}" type="datetimeFigureOut">
              <a:rPr lang="en-US" smtClean="0"/>
              <a:t>4/8/21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208BD-18EF-463C-90C1-69F827E8F713}" type="slidenum">
              <a:rPr lang="en-US" smtClean="0"/>
              <a:t>‹#›</a:t>
            </a:fld>
            <a:endParaRPr lang="en-US"/>
          </a:p>
        </p:txBody>
      </p:sp>
    </p:spTree>
    <p:extLst>
      <p:ext uri="{BB962C8B-B14F-4D97-AF65-F5344CB8AC3E}">
        <p14:creationId xmlns:p14="http://schemas.microsoft.com/office/powerpoint/2010/main" val="1248571865"/>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B0F60-170E-4151-80EE-CC099F885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771C34-BDBE-4E0B-858D-D5428DBF67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9CE3C8-877A-452D-90BC-F5166927AD9B}"/>
              </a:ext>
            </a:extLst>
          </p:cNvPr>
          <p:cNvSpPr>
            <a:spLocks noGrp="1"/>
          </p:cNvSpPr>
          <p:nvPr>
            <p:ph type="dt" sz="half" idx="10"/>
          </p:nvPr>
        </p:nvSpPr>
        <p:spPr/>
        <p:txBody>
          <a:bodyPr/>
          <a:lstStyle/>
          <a:p>
            <a:fld id="{7425BB7C-02A3-4E50-BA61-1B5FF16CCE1D}" type="datetimeFigureOut">
              <a:rPr lang="en-US" smtClean="0"/>
              <a:t>4/8/21</a:t>
            </a:fld>
            <a:endParaRPr lang="en-US"/>
          </a:p>
        </p:txBody>
      </p:sp>
      <p:sp>
        <p:nvSpPr>
          <p:cNvPr id="5" name="Footer Placeholder 4">
            <a:extLst>
              <a:ext uri="{FF2B5EF4-FFF2-40B4-BE49-F238E27FC236}">
                <a16:creationId xmlns:a16="http://schemas.microsoft.com/office/drawing/2014/main" id="{981424A8-F549-46E9-86DF-65F92D270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2F5F0-C7DA-4D47-81E6-DC639F42DB88}"/>
              </a:ext>
            </a:extLst>
          </p:cNvPr>
          <p:cNvSpPr>
            <a:spLocks noGrp="1"/>
          </p:cNvSpPr>
          <p:nvPr>
            <p:ph type="sldNum" sz="quarter" idx="12"/>
          </p:nvPr>
        </p:nvSpPr>
        <p:spPr/>
        <p:txBody>
          <a:bodyPr/>
          <a:lstStyle/>
          <a:p>
            <a:fld id="{94538361-0A93-47DE-9125-CBB9F6B57EAF}" type="slidenum">
              <a:rPr lang="en-US" smtClean="0"/>
              <a:t>‹#›</a:t>
            </a:fld>
            <a:endParaRPr lang="en-US"/>
          </a:p>
        </p:txBody>
      </p:sp>
    </p:spTree>
    <p:extLst>
      <p:ext uri="{BB962C8B-B14F-4D97-AF65-F5344CB8AC3E}">
        <p14:creationId xmlns:p14="http://schemas.microsoft.com/office/powerpoint/2010/main" val="937288913"/>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34976" y="2828851"/>
            <a:ext cx="9794349" cy="746129"/>
          </a:xfrm>
          <a:noFill/>
        </p:spPr>
        <p:txBody>
          <a:bodyPr vert="horz" wrap="square" lIns="0" tIns="0" rIns="0" bIns="0" rtlCol="0" anchor="t" anchorCtr="0">
            <a:noAutofit/>
          </a:bodyPr>
          <a:lstStyle>
            <a:lvl1pPr>
              <a:lnSpc>
                <a:spcPct val="90000"/>
              </a:lnSpc>
              <a:defRPr lang="en-US" sz="5397" b="0" kern="1200" cap="none" spc="-150" baseline="0" dirty="0">
                <a:ln w="3175">
                  <a:noFill/>
                </a:ln>
                <a:solidFill>
                  <a:schemeClr val="tx1"/>
                </a:solidFill>
                <a:effectLst/>
                <a:latin typeface="+mj-lt"/>
                <a:ea typeface="+mn-ea"/>
                <a:cs typeface="Segoe UI" pitchFamily="34" charset="0"/>
              </a:defRPr>
            </a:lvl1pPr>
          </a:lstStyle>
          <a:p>
            <a:pPr marL="0" lvl="0" algn="l" defTabSz="932205" rtl="0" eaLnBrk="1" latinLnBrk="0" hangingPunct="1">
              <a:lnSpc>
                <a:spcPts val="5597"/>
              </a:lnSpc>
              <a:spcBef>
                <a:spcPct val="0"/>
              </a:spcBef>
              <a:buNone/>
            </a:pPr>
            <a:r>
              <a:rPr lang="en-US"/>
              <a:t>Section title</a:t>
            </a:r>
          </a:p>
        </p:txBody>
      </p:sp>
      <p:grpSp>
        <p:nvGrpSpPr>
          <p:cNvPr id="7" name="Group 6">
            <a:extLst>
              <a:ext uri="{FF2B5EF4-FFF2-40B4-BE49-F238E27FC236}">
                <a16:creationId xmlns:a16="http://schemas.microsoft.com/office/drawing/2014/main" id="{94E73804-9B47-4D7E-8A36-A9DB54B0F2BB}"/>
              </a:ext>
            </a:extLst>
          </p:cNvPr>
          <p:cNvGrpSpPr/>
          <p:nvPr userDrawn="1"/>
        </p:nvGrpSpPr>
        <p:grpSpPr>
          <a:xfrm>
            <a:off x="445131" y="6558969"/>
            <a:ext cx="11553197" cy="98880"/>
            <a:chOff x="445128" y="6559056"/>
            <a:chExt cx="11553197" cy="98882"/>
          </a:xfrm>
        </p:grpSpPr>
        <p:sp>
          <p:nvSpPr>
            <p:cNvPr id="8" name="TextBox 7">
              <a:extLst>
                <a:ext uri="{FF2B5EF4-FFF2-40B4-BE49-F238E27FC236}">
                  <a16:creationId xmlns:a16="http://schemas.microsoft.com/office/drawing/2014/main" id="{E7E555FE-1A25-470F-9400-806E2FDA6E45}"/>
                </a:ext>
              </a:extLst>
            </p:cNvPr>
            <p:cNvSpPr txBox="1"/>
            <p:nvPr userDrawn="1"/>
          </p:nvSpPr>
          <p:spPr>
            <a:xfrm>
              <a:off x="445128" y="6559056"/>
              <a:ext cx="1003980" cy="98882"/>
            </a:xfrm>
            <a:prstGeom prst="rect">
              <a:avLst/>
            </a:prstGeom>
            <a:noFill/>
          </p:spPr>
          <p:txBody>
            <a:bodyPr wrap="none" lIns="0" tIns="0" rIns="0" bIns="0" rtlCol="0">
              <a:spAutoFit/>
            </a:bodyPr>
            <a:lstStyle/>
            <a:p>
              <a:pPr>
                <a:lnSpc>
                  <a:spcPct val="90000"/>
                </a:lnSpc>
                <a:spcAft>
                  <a:spcPts val="600"/>
                </a:spcAft>
              </a:pPr>
              <a:r>
                <a:rPr lang="en-US" sz="700">
                  <a:solidFill>
                    <a:schemeClr val="tx1"/>
                  </a:solidFill>
                </a:rPr>
                <a:t>© Microsoft Corporation</a:t>
              </a:r>
              <a:endParaRPr lang="en-US" sz="800">
                <a:solidFill>
                  <a:schemeClr val="tx1"/>
                </a:solidFill>
              </a:endParaRPr>
            </a:p>
          </p:txBody>
        </p:sp>
        <p:sp>
          <p:nvSpPr>
            <p:cNvPr id="9" name="Freeform: Shape 8">
              <a:extLst>
                <a:ext uri="{FF2B5EF4-FFF2-40B4-BE49-F238E27FC236}">
                  <a16:creationId xmlns:a16="http://schemas.microsoft.com/office/drawing/2014/main" id="{CADAB30E-A5BE-4BDE-8420-731E8A2CBAB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pPr>
              <a:endParaRPr lang="en-US" sz="2400" err="1">
                <a:solidFill>
                  <a:schemeClr val="tx1"/>
                </a:solidFill>
                <a:ea typeface="Segoe UI" pitchFamily="34" charset="0"/>
                <a:cs typeface="Segoe UI" pitchFamily="34" charset="0"/>
              </a:endParaRPr>
            </a:p>
          </p:txBody>
        </p:sp>
      </p:grpSp>
      <p:sp>
        <p:nvSpPr>
          <p:cNvPr id="4" name="Text Placeholder 3">
            <a:extLst>
              <a:ext uri="{FF2B5EF4-FFF2-40B4-BE49-F238E27FC236}">
                <a16:creationId xmlns:a16="http://schemas.microsoft.com/office/drawing/2014/main" id="{52054665-4AEA-42CF-8F22-4D0CF3B8EDAE}"/>
              </a:ext>
            </a:extLst>
          </p:cNvPr>
          <p:cNvSpPr>
            <a:spLocks noGrp="1"/>
          </p:cNvSpPr>
          <p:nvPr>
            <p:ph type="body" sz="quarter" idx="10"/>
          </p:nvPr>
        </p:nvSpPr>
        <p:spPr>
          <a:xfrm>
            <a:off x="443697" y="2389386"/>
            <a:ext cx="8595418" cy="38241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stStyle>
          <a:p>
            <a:pPr lvl="0"/>
            <a:r>
              <a:rPr lang="en-US"/>
              <a:t>Click to edit Master text styles</a:t>
            </a:r>
          </a:p>
        </p:txBody>
      </p:sp>
    </p:spTree>
    <p:extLst>
      <p:ext uri="{BB962C8B-B14F-4D97-AF65-F5344CB8AC3E}">
        <p14:creationId xmlns:p14="http://schemas.microsoft.com/office/powerpoint/2010/main" val="3212618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9" y="1961080"/>
            <a:ext cx="11533187" cy="624017"/>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9" y="3214124"/>
            <a:ext cx="11533187"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9" y="4439603"/>
            <a:ext cx="11533187" cy="373628"/>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89082412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6"/>
            <a:ext cx="4919662" cy="2701637"/>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8" y="1960860"/>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6_Content Half Left">
    <p:bg>
      <p:bgPr>
        <a:solidFill>
          <a:schemeClr val="accent1"/>
        </a:solidFill>
        <a:effectLst/>
      </p:bgPr>
    </p:bg>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AC21BB0E-11FF-4849-A437-1A08AE905469}"/>
              </a:ext>
            </a:extLst>
          </p:cNvPr>
          <p:cNvSpPr>
            <a:spLocks noGrp="1"/>
          </p:cNvSpPr>
          <p:nvPr>
            <p:ph type="subTitle" idx="27" hasCustomPrompt="1"/>
          </p:nvPr>
        </p:nvSpPr>
        <p:spPr>
          <a:xfrm>
            <a:off x="6853235" y="1651695"/>
            <a:ext cx="4610335" cy="517065"/>
          </a:xfrm>
        </p:spPr>
        <p:txBody>
          <a:bodyPr wrap="square">
            <a:spAutoFit/>
          </a:bodyPr>
          <a:lstStyle>
            <a:lvl1pPr marL="0" indent="0" algn="l">
              <a:spcBef>
                <a:spcPts val="600"/>
              </a:spcBef>
              <a:spcAft>
                <a:spcPts val="1224"/>
              </a:spcAft>
              <a:buNone/>
              <a:defRPr sz="2400" b="0" i="0" spc="-61" baseline="0">
                <a:solidFill>
                  <a:schemeClr val="tx1"/>
                </a:solidFill>
                <a:latin typeface="Segoe UI" panose="020B0502040204020203" pitchFamily="34" charset="0"/>
                <a:ea typeface="Segoe UI" panose="020B0502040204020203" pitchFamily="34" charset="0"/>
                <a:cs typeface="Segoe UI" panose="020B0502040204020203" pitchFamily="34" charset="0"/>
              </a:defRPr>
            </a:lvl1pPr>
            <a:lvl2pPr marL="466209" indent="0" algn="ctr">
              <a:buNone/>
              <a:defRPr sz="2040"/>
            </a:lvl2pPr>
            <a:lvl3pPr marL="932418" indent="0" algn="ctr">
              <a:buNone/>
              <a:defRPr sz="1836"/>
            </a:lvl3pPr>
            <a:lvl4pPr marL="1398627" indent="0" algn="ctr">
              <a:buNone/>
              <a:defRPr sz="1632"/>
            </a:lvl4pPr>
            <a:lvl5pPr marL="1864835" indent="0" algn="ctr">
              <a:buNone/>
              <a:defRPr sz="1632"/>
            </a:lvl5pPr>
            <a:lvl6pPr marL="2331044" indent="0" algn="ctr">
              <a:buNone/>
              <a:defRPr sz="1632"/>
            </a:lvl6pPr>
            <a:lvl7pPr marL="2797253" indent="0" algn="ctr">
              <a:buNone/>
              <a:defRPr sz="1632"/>
            </a:lvl7pPr>
            <a:lvl8pPr marL="3263461" indent="0" algn="ctr">
              <a:buNone/>
              <a:defRPr sz="1632"/>
            </a:lvl8pPr>
            <a:lvl9pPr marL="3729669" indent="0" algn="ctr">
              <a:buNone/>
              <a:defRPr sz="1632"/>
            </a:lvl9pPr>
          </a:lstStyle>
          <a:p>
            <a:r>
              <a:rPr lang="en-US"/>
              <a:t>Click to edit Master subtitle style\</a:t>
            </a:r>
          </a:p>
        </p:txBody>
      </p:sp>
      <p:sp>
        <p:nvSpPr>
          <p:cNvPr id="2" name="Rectangle 1">
            <a:extLst>
              <a:ext uri="{FF2B5EF4-FFF2-40B4-BE49-F238E27FC236}">
                <a16:creationId xmlns:a16="http://schemas.microsoft.com/office/drawing/2014/main" id="{A2B61818-2F60-44E2-929C-E391BC061332}"/>
              </a:ext>
            </a:extLst>
          </p:cNvPr>
          <p:cNvSpPr/>
          <p:nvPr/>
        </p:nvSpPr>
        <p:spPr>
          <a:xfrm>
            <a:off x="4044934" y="0"/>
            <a:ext cx="8391542" cy="699452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36"/>
          </a:p>
        </p:txBody>
      </p:sp>
      <p:sp>
        <p:nvSpPr>
          <p:cNvPr id="3" name="Title 2">
            <a:extLst>
              <a:ext uri="{FF2B5EF4-FFF2-40B4-BE49-F238E27FC236}">
                <a16:creationId xmlns:a16="http://schemas.microsoft.com/office/drawing/2014/main" id="{C573D2A1-34C9-43F7-AAC2-60C337F2EE4F}"/>
              </a:ext>
            </a:extLst>
          </p:cNvPr>
          <p:cNvSpPr>
            <a:spLocks noGrp="1"/>
          </p:cNvSpPr>
          <p:nvPr>
            <p:ph type="title"/>
          </p:nvPr>
        </p:nvSpPr>
        <p:spPr>
          <a:xfrm>
            <a:off x="460080" y="3117850"/>
            <a:ext cx="3437093" cy="758825"/>
          </a:xfrm>
        </p:spPr>
        <p:txBody>
          <a:bodyPr anchor="ctr"/>
          <a:lstStyle>
            <a:lvl1pPr>
              <a:defRPr sz="4896"/>
            </a:lvl1pPr>
          </a:lstStyle>
          <a:p>
            <a:r>
              <a:rPr lang="en-US"/>
              <a:t>Click to edit</a:t>
            </a:r>
          </a:p>
        </p:txBody>
      </p:sp>
      <p:sp>
        <p:nvSpPr>
          <p:cNvPr id="5" name="Text Placeholder 4">
            <a:extLst>
              <a:ext uri="{FF2B5EF4-FFF2-40B4-BE49-F238E27FC236}">
                <a16:creationId xmlns:a16="http://schemas.microsoft.com/office/drawing/2014/main" id="{EB705021-9417-4BAE-8E37-C4E490073B7E}"/>
              </a:ext>
            </a:extLst>
          </p:cNvPr>
          <p:cNvSpPr>
            <a:spLocks noGrp="1"/>
          </p:cNvSpPr>
          <p:nvPr>
            <p:ph type="body" sz="quarter" idx="28"/>
          </p:nvPr>
        </p:nvSpPr>
        <p:spPr>
          <a:xfrm>
            <a:off x="4796464" y="1343856"/>
            <a:ext cx="5664426" cy="2262864"/>
          </a:xfrm>
        </p:spPr>
        <p:txBody>
          <a:bodyPr/>
          <a:lstStyle>
            <a:lvl1pPr>
              <a:spcBef>
                <a:spcPts val="2448"/>
              </a:spcBef>
              <a:spcAft>
                <a:spcPts val="0"/>
              </a:spcAft>
              <a:defRPr sz="3264"/>
            </a:lvl1pPr>
            <a:lvl2pPr>
              <a:defRPr sz="2040"/>
            </a:lvl2pPr>
            <a:lvl3pPr>
              <a:defRPr sz="1632"/>
            </a:lvl3pPr>
            <a:lvl4pPr>
              <a:defRPr sz="1632"/>
            </a:lvl4pPr>
            <a:lvl5pPr>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13551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centered titl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93F0F27-6B90-4485-A3C5-1C1E05E189E8}"/>
              </a:ext>
            </a:extLst>
          </p:cNvPr>
          <p:cNvGrpSpPr/>
          <p:nvPr userDrawn="1"/>
        </p:nvGrpSpPr>
        <p:grpSpPr>
          <a:xfrm>
            <a:off x="445129" y="6750768"/>
            <a:ext cx="11553197" cy="98880"/>
            <a:chOff x="445128" y="6559056"/>
            <a:chExt cx="11553197" cy="98882"/>
          </a:xfrm>
        </p:grpSpPr>
        <p:sp>
          <p:nvSpPr>
            <p:cNvPr id="8" name="TextBox 7">
              <a:extLst>
                <a:ext uri="{FF2B5EF4-FFF2-40B4-BE49-F238E27FC236}">
                  <a16:creationId xmlns:a16="http://schemas.microsoft.com/office/drawing/2014/main" id="{AE9C5276-7B68-429C-9DA6-E4F27E0CA047}"/>
                </a:ext>
              </a:extLst>
            </p:cNvPr>
            <p:cNvSpPr txBox="1"/>
            <p:nvPr userDrawn="1"/>
          </p:nvSpPr>
          <p:spPr>
            <a:xfrm>
              <a:off x="445128" y="6559056"/>
              <a:ext cx="1003980" cy="98882"/>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9" name="Freeform: Shape 8">
              <a:extLst>
                <a:ext uri="{FF2B5EF4-FFF2-40B4-BE49-F238E27FC236}">
                  <a16:creationId xmlns:a16="http://schemas.microsoft.com/office/drawing/2014/main" id="{F2F457BA-782B-49BA-97AD-00B8135A75A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2" name="Title 1">
            <a:extLst>
              <a:ext uri="{FF2B5EF4-FFF2-40B4-BE49-F238E27FC236}">
                <a16:creationId xmlns:a16="http://schemas.microsoft.com/office/drawing/2014/main" id="{67C211DD-0FB3-45BD-B979-364AB50D224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015886108"/>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56" strike="noStrike">
                <a:solidFill>
                  <a:schemeClr val="tx1"/>
                </a:solidFill>
              </a:defRPr>
            </a:lvl1pPr>
          </a:lstStyle>
          <a:p>
            <a:r>
              <a:rPr lang="en-US"/>
              <a:t>Title</a:t>
            </a:r>
          </a:p>
        </p:txBody>
      </p:sp>
    </p:spTree>
    <p:extLst>
      <p:ext uri="{BB962C8B-B14F-4D97-AF65-F5344CB8AC3E}">
        <p14:creationId xmlns:p14="http://schemas.microsoft.com/office/powerpoint/2010/main" val="1193609995"/>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259314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17DE38B5-BBC7-42CE-B29C-E86707CBDAF4}"/>
              </a:ext>
            </a:extLst>
          </p:cNvPr>
          <p:cNvSpPr>
            <a:spLocks noGrp="1"/>
          </p:cNvSpPr>
          <p:nvPr>
            <p:ph type="body" sz="quarter" idx="10"/>
          </p:nvPr>
        </p:nvSpPr>
        <p:spPr>
          <a:xfrm>
            <a:off x="595914" y="997740"/>
            <a:ext cx="11246266" cy="467179"/>
          </a:xfrm>
        </p:spPr>
        <p:txBody>
          <a:bodyPr/>
          <a:lstStyle>
            <a:lvl1pPr marL="0" indent="0" algn="ctr">
              <a:buNone/>
              <a:defRPr sz="2040"/>
            </a:lvl1pPr>
            <a:lvl2pPr marL="0" indent="0" algn="ctr">
              <a:buNone/>
              <a:defRPr/>
            </a:lvl2pPr>
            <a:lvl3pPr marL="0" indent="0" algn="ctr">
              <a:buNone/>
              <a:defRPr/>
            </a:lvl3pPr>
            <a:lvl4pPr marL="0" indent="0" algn="ctr">
              <a:buNone/>
              <a:defRPr/>
            </a:lvl4pPr>
            <a:lvl5pPr marL="0" indent="0" algn="ctr">
              <a:buNone/>
              <a:defRPr/>
            </a:lvl5pPr>
          </a:lstStyle>
          <a:p>
            <a:pPr lvl="0"/>
            <a:r>
              <a:rPr lang="en-US"/>
              <a:t>Click to edit Master text styles</a:t>
            </a:r>
          </a:p>
        </p:txBody>
      </p:sp>
    </p:spTree>
    <p:extLst>
      <p:ext uri="{BB962C8B-B14F-4D97-AF65-F5344CB8AC3E}">
        <p14:creationId xmlns:p14="http://schemas.microsoft.com/office/powerpoint/2010/main" val="42826701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7" y="3090314"/>
            <a:ext cx="9823498" cy="1828800"/>
          </a:xfrm>
          <a:noFill/>
        </p:spPr>
        <p:txBody>
          <a:bodyPr lIns="0" tIns="0" rIns="0" bIns="182880" anchor="b" anchorCtr="0"/>
          <a:lstStyle>
            <a:lvl1pPr>
              <a:defRPr sz="4799"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399"/>
            </a:lvl3pPr>
            <a:lvl4pPr>
              <a:defRPr sz="1399"/>
            </a:lvl4pPr>
            <a:lvl5pPr>
              <a:defRPr sz="104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7374455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3" y="4944166"/>
            <a:ext cx="9801726"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1" y="3090314"/>
            <a:ext cx="9823498" cy="1828800"/>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830" y="483228"/>
            <a:ext cx="1362456" cy="194066"/>
          </a:xfrm>
          <a:prstGeom prst="rect">
            <a:avLst/>
          </a:prstGeom>
        </p:spPr>
      </p:pic>
    </p:spTree>
    <p:extLst>
      <p:ext uri="{BB962C8B-B14F-4D97-AF65-F5344CB8AC3E}">
        <p14:creationId xmlns:p14="http://schemas.microsoft.com/office/powerpoint/2010/main" val="22334677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10" name="Picture 9" descr="A person standing in a room&#10;&#10;Description automatically generated">
            <a:extLst>
              <a:ext uri="{FF2B5EF4-FFF2-40B4-BE49-F238E27FC236}">
                <a16:creationId xmlns:a16="http://schemas.microsoft.com/office/drawing/2014/main" id="{4DF305EE-63F9-4CA6-BD56-FE717E6B0048}"/>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 y="0"/>
            <a:ext cx="12436476" cy="6994525"/>
          </a:xfrm>
          <a:prstGeom prst="rect">
            <a:avLst/>
          </a:prstGeom>
        </p:spPr>
      </p:pic>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6"/>
            <a:ext cx="6637838"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9835913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userDrawn="1"/>
        </p:nvGrpSpPr>
        <p:grpSpPr>
          <a:xfrm>
            <a:off x="0" y="-1"/>
            <a:ext cx="12436475"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userDrawn="1"/>
        </p:nvSpPr>
        <p:spPr bwMode="auto">
          <a:xfrm>
            <a:off x="437278" y="2204497"/>
            <a:ext cx="7627938"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738664"/>
          </a:xfrm>
        </p:spPr>
        <p:txBody>
          <a:bodyPr/>
          <a:lstStyle>
            <a:lvl1pPr>
              <a:defRPr sz="1800">
                <a:solidFill>
                  <a:schemeClr val="tx1"/>
                </a:solidFill>
              </a:defRPr>
            </a:lvl1pPr>
            <a:lvl2pPr>
              <a:defRPr sz="1800">
                <a:solidFill>
                  <a:schemeClr val="tx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992671768"/>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1192214"/>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4"/>
            <a:ext cx="3914774" cy="3862387"/>
          </a:xfrm>
        </p:spPr>
        <p:txBody>
          <a:bodyPr wrap="square" lIns="0" tIns="0" rIns="0" bIns="0">
            <a:noAutofit/>
          </a:bodyPr>
          <a:lstStyle>
            <a:lvl1pPr marL="0" indent="0" defTabSz="517426">
              <a:spcAft>
                <a:spcPts val="500"/>
              </a:spcAft>
              <a:buNone/>
              <a:defRPr sz="1800" spc="0" baseline="0">
                <a:solidFill>
                  <a:schemeClr val="tx2"/>
                </a:solidFill>
              </a:defRPr>
            </a:lvl1pPr>
            <a:lvl2pPr marL="228557" indent="0">
              <a:buNone/>
              <a:defRPr sz="1800"/>
            </a:lvl2pPr>
            <a:lvl3pPr marL="457112" indent="0">
              <a:buNone/>
              <a:defRPr sz="1800"/>
            </a:lvl3pPr>
            <a:lvl4pPr marL="685669" indent="0">
              <a:buNone/>
              <a:defRPr sz="1800"/>
            </a:lvl4pPr>
            <a:lvl5pPr marL="914224"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806047582"/>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201863"/>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7" y="2201863"/>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3"/>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540896183"/>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9" y="1961080"/>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9" y="3214124"/>
            <a:ext cx="11533187"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9" y="4439603"/>
            <a:ext cx="11533187" cy="338554"/>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336533957"/>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9" y="1960861"/>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9"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3"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4"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12676460"/>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983199997"/>
      </p:ext>
    </p:extLst>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2" y="1631571"/>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4" y="1631571"/>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90"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69786446"/>
      </p:ext>
    </p:extLst>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4"/>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2"/>
            <a:ext cx="1727200" cy="28731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90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8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4"/>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900" y="2201864"/>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80" y="2201864"/>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4"/>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4"/>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4"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6"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65929995"/>
      </p:ext>
    </p:extLst>
  </p:cSld>
  <p:clrMapOvr>
    <a:masterClrMapping/>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448314218"/>
      </p:ext>
    </p:extLst>
  </p:cSld>
  <p:clrMapOvr>
    <a:masterClrMapping/>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2"/>
                </a:solidFill>
              </a:defRPr>
            </a:lvl1pPr>
          </a:lstStyle>
          <a:p>
            <a:pPr marL="0" lvl="0">
              <a:lnSpc>
                <a:spcPts val="5599"/>
              </a:lnSpc>
            </a:pPr>
            <a:r>
              <a:rPr lang="en-US"/>
              <a:t>Section title</a:t>
            </a:r>
          </a:p>
        </p:txBody>
      </p:sp>
    </p:spTree>
    <p:extLst>
      <p:ext uri="{BB962C8B-B14F-4D97-AF65-F5344CB8AC3E}">
        <p14:creationId xmlns:p14="http://schemas.microsoft.com/office/powerpoint/2010/main" val="20334847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41113258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5653087" cy="411162"/>
          </a:xfrm>
        </p:spPr>
        <p:txBody>
          <a:bodyPr wrap="square" lIns="0" tIns="0" rIns="0" bIns="0">
            <a:spAutoFit/>
          </a:bodyPr>
          <a:lstStyle>
            <a:lvl1pPr>
              <a:lnSpc>
                <a:spcPts val="3199"/>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7"/>
            <a:ext cx="4919662" cy="2755420"/>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9" y="1960861"/>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042990596"/>
      </p:ext>
    </p:extLst>
  </p:cSld>
  <p:clrMapOvr>
    <a:masterClrMapping/>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9" y="2201864"/>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8" y="2201864"/>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4"/>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4"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4181720821"/>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8" y="1961079"/>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8"/>
            <a:ext cx="4853622" cy="2522101"/>
          </a:xfr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9" y="1961080"/>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9"/>
            <a:ext cx="4853622" cy="2571524"/>
          </a:xfrm>
        </p:spPr>
        <p:txBody>
          <a:bodyPr lIns="0" tIns="0" rIns="0" bIns="0"/>
          <a:lstStyle>
            <a:lvl1pPr marL="285695" indent="-285695">
              <a:lnSpc>
                <a:spcPts val="1800"/>
              </a:lnSpc>
              <a:spcBef>
                <a:spcPts val="0"/>
              </a:spcBef>
              <a:buFont typeface="Arial" panose="020B0604020202020204" pitchFamily="34" charset="0"/>
              <a:buChar char="•"/>
              <a:defRPr sz="1399" b="0" i="0" spc="0">
                <a:solidFill>
                  <a:schemeClr val="tx1"/>
                </a:solidFill>
                <a:latin typeface="+mn-lt"/>
              </a:defRPr>
            </a:lvl1pPr>
            <a:lvl2pPr marL="0" indent="0">
              <a:lnSpc>
                <a:spcPts val="1800"/>
              </a:lnSpc>
              <a:spcBef>
                <a:spcPts val="0"/>
              </a:spcBef>
              <a:buNone/>
              <a:defRPr sz="1399">
                <a:solidFill>
                  <a:schemeClr val="tx1"/>
                </a:solidFill>
              </a:defRPr>
            </a:lvl2pPr>
            <a:lvl3pPr marL="457112" indent="0">
              <a:buNone/>
              <a:defRPr/>
            </a:lvl3pPr>
            <a:lvl4pPr marL="685669" indent="0">
              <a:buNone/>
              <a:defRPr/>
            </a:lvl4pPr>
            <a:lvl5pPr marL="91422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247351700"/>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50"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9"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380731602"/>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4" y="496641"/>
            <a:ext cx="11087895" cy="6497884"/>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3557697"/>
            <a:ext cx="7832726" cy="557637"/>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94753111"/>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40" y="1989615"/>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6" y="5973763"/>
            <a:ext cx="3690937" cy="307777"/>
          </a:xfrm>
        </p:spPr>
        <p:txBody>
          <a:bodyPr lIns="0" tIns="0" rIns="0" bIns="0"/>
          <a:lstStyle>
            <a:lvl1pPr marL="0" indent="0">
              <a:lnSpc>
                <a:spcPts val="1199"/>
              </a:lnSpc>
              <a:spcBef>
                <a:spcPts val="900"/>
              </a:spcBef>
              <a:buFont typeface="Arial" panose="020B0604020202020204" pitchFamily="34" charset="0"/>
              <a:buNone/>
              <a:defRPr sz="1000" b="0" i="0" spc="0">
                <a:solidFill>
                  <a:schemeClr val="tx1"/>
                </a:solidFill>
                <a:latin typeface="+mn-lt"/>
              </a:defRPr>
            </a:lvl1pPr>
            <a:lvl2pPr marL="0" marR="0" indent="0" algn="l" defTabSz="932563" rtl="0" eaLnBrk="1" fontAlgn="auto" latinLnBrk="0" hangingPunct="1">
              <a:lnSpc>
                <a:spcPts val="1199"/>
              </a:lnSpc>
              <a:spcBef>
                <a:spcPts val="450"/>
              </a:spcBef>
              <a:spcAft>
                <a:spcPts val="0"/>
              </a:spcAft>
              <a:buClrTx/>
              <a:buSzPct val="90000"/>
              <a:buFont typeface="Arial" panose="020B0604020202020204" pitchFamily="34" charset="0"/>
              <a:buNone/>
              <a:tabLst/>
              <a:defRPr sz="1000">
                <a:solidFill>
                  <a:schemeClr val="tx1"/>
                </a:solidFill>
              </a:defRPr>
            </a:lvl2pPr>
            <a:lvl3pPr marL="457112" indent="0">
              <a:buNone/>
              <a:defRPr/>
            </a:lvl3pPr>
            <a:lvl4pPr marL="685669" indent="0">
              <a:buNone/>
              <a:defRPr/>
            </a:lvl4pPr>
            <a:lvl5pPr marL="914224"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9"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9" y="1989615"/>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5" y="1989615"/>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5"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6"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585054413"/>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9" y="4002986"/>
            <a:ext cx="11533187" cy="557637"/>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562992941"/>
      </p:ext>
    </p:extLst>
  </p:cSld>
  <p:clrMapOvr>
    <a:masterClrMapping/>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4"/>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9" y="1882012"/>
            <a:ext cx="760412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78" y="448055"/>
            <a:ext cx="1362456" cy="194066"/>
          </a:xfrm>
          <a:prstGeom prst="rect">
            <a:avLst/>
          </a:prstGeom>
        </p:spPr>
      </p:pic>
    </p:spTree>
    <p:extLst>
      <p:ext uri="{BB962C8B-B14F-4D97-AF65-F5344CB8AC3E}">
        <p14:creationId xmlns:p14="http://schemas.microsoft.com/office/powerpoint/2010/main" val="34085026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6.xml><?xml version="1.0" encoding="utf-8"?>
<p:sldLayout xmlns:a="http://schemas.openxmlformats.org/drawingml/2006/main" xmlns:r="http://schemas.openxmlformats.org/officeDocument/2006/relationships" xmlns:p="http://schemas.openxmlformats.org/presentationml/2006/main"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4" name="Text Placeholder 6"/>
          <p:cNvSpPr>
            <a:spLocks noGrp="1"/>
          </p:cNvSpPr>
          <p:nvPr>
            <p:ph type="body" sz="quarter" idx="11" hasCustomPrompt="1"/>
          </p:nvPr>
        </p:nvSpPr>
        <p:spPr>
          <a:xfrm>
            <a:off x="5" y="6363076"/>
            <a:ext cx="12436476" cy="631450"/>
          </a:xfrm>
          <a:prstGeom prst="rect">
            <a:avLst/>
          </a:prstGeom>
          <a:solidFill>
            <a:srgbClr val="FFFF99"/>
          </a:solidFill>
        </p:spPr>
        <p:txBody>
          <a:bodyPr wrap="square" lIns="128019" tIns="64010" rIns="128019" bIns="64010" anchor="b" anchorCtr="0">
            <a:noAutofit/>
          </a:bodyPr>
          <a:lstStyle>
            <a:lvl1pPr algn="r">
              <a:buFont typeface="Arial" pitchFamily="34" charset="0"/>
              <a:buNone/>
              <a:defRPr sz="3000" spc="-4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5" name="Text Placeholder 5"/>
          <p:cNvSpPr>
            <a:spLocks noGrp="1"/>
          </p:cNvSpPr>
          <p:nvPr>
            <p:ph type="body" sz="quarter" idx="12" hasCustomPrompt="1"/>
          </p:nvPr>
        </p:nvSpPr>
        <p:spPr>
          <a:xfrm>
            <a:off x="0" y="1"/>
            <a:ext cx="12436475" cy="1257442"/>
          </a:xfrm>
        </p:spPr>
        <p:txBody>
          <a:bodyPr lIns="393192" tIns="393192" bIns="91440">
            <a:normAutofit/>
          </a:bodyPr>
          <a:lstStyle>
            <a:lvl1pPr marL="0" indent="0">
              <a:buNone/>
              <a:defRPr sz="4488">
                <a:solidFill>
                  <a:schemeClr val="tx1"/>
                </a:solidFill>
                <a:latin typeface="+mj-lt"/>
              </a:defRPr>
            </a:lvl1pPr>
          </a:lstStyle>
          <a:p>
            <a:pPr lvl="0"/>
            <a:r>
              <a:rPr lang="en-US"/>
              <a:t>Click to edit Master title style</a:t>
            </a:r>
          </a:p>
        </p:txBody>
      </p:sp>
      <p:sp>
        <p:nvSpPr>
          <p:cNvPr id="7" name="Text Placeholder 6"/>
          <p:cNvSpPr>
            <a:spLocks noGrp="1"/>
          </p:cNvSpPr>
          <p:nvPr>
            <p:ph type="body" sz="quarter" idx="13"/>
          </p:nvPr>
        </p:nvSpPr>
        <p:spPr>
          <a:xfrm>
            <a:off x="396908" y="1258045"/>
            <a:ext cx="12039567" cy="1600438"/>
          </a:xfrm>
        </p:spPr>
        <p:txBody>
          <a:bodyPr/>
          <a:lstStyle>
            <a:lvl1pPr marL="0" indent="0">
              <a:buNone/>
              <a:defRPr/>
            </a:lvl1pPr>
            <a:lvl2pPr marL="466120" indent="0">
              <a:buNone/>
              <a:defRPr/>
            </a:lvl2pPr>
            <a:lvl3pPr marL="932239" indent="0">
              <a:buNone/>
              <a:defRPr/>
            </a:lvl3pPr>
            <a:lvl4pPr marL="1398358" indent="0">
              <a:buNone/>
              <a:defRPr/>
            </a:lvl4pPr>
            <a:lvl5pPr marL="186447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23452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83D54-67A5-4882-984E-EB2ED6AA5CB6}"/>
              </a:ext>
            </a:extLst>
          </p:cNvPr>
          <p:cNvSpPr>
            <a:spLocks noGrp="1"/>
          </p:cNvSpPr>
          <p:nvPr>
            <p:ph type="ctrTitle"/>
          </p:nvPr>
        </p:nvSpPr>
        <p:spPr>
          <a:xfrm>
            <a:off x="1554560" y="1144706"/>
            <a:ext cx="9327356" cy="2435131"/>
          </a:xfrm>
        </p:spPr>
        <p:txBody>
          <a:bodyPr anchor="b"/>
          <a:lstStyle>
            <a:lvl1pPr algn="ctr">
              <a:defRPr sz="6117"/>
            </a:lvl1pPr>
          </a:lstStyle>
          <a:p>
            <a:r>
              <a:rPr lang="en-US"/>
              <a:t>Click to edit Master title style</a:t>
            </a:r>
          </a:p>
        </p:txBody>
      </p:sp>
      <p:sp>
        <p:nvSpPr>
          <p:cNvPr id="3" name="Subtitle 2">
            <a:extLst>
              <a:ext uri="{FF2B5EF4-FFF2-40B4-BE49-F238E27FC236}">
                <a16:creationId xmlns:a16="http://schemas.microsoft.com/office/drawing/2014/main" id="{B920B703-3DBC-4367-957B-B7A046B18FC9}"/>
              </a:ext>
            </a:extLst>
          </p:cNvPr>
          <p:cNvSpPr>
            <a:spLocks noGrp="1"/>
          </p:cNvSpPr>
          <p:nvPr>
            <p:ph type="subTitle" idx="1"/>
          </p:nvPr>
        </p:nvSpPr>
        <p:spPr>
          <a:xfrm>
            <a:off x="1554560" y="3673746"/>
            <a:ext cx="9327356" cy="561372"/>
          </a:xfrm>
        </p:spPr>
        <p:txBody>
          <a:bodyPr/>
          <a:lstStyle>
            <a:lvl1pPr marL="0" indent="0" algn="ctr">
              <a:buNone/>
              <a:defRPr sz="2448"/>
            </a:lvl1pPr>
            <a:lvl2pPr marL="466209" indent="0" algn="ctr">
              <a:buNone/>
              <a:defRPr sz="2040"/>
            </a:lvl2pPr>
            <a:lvl3pPr marL="932418" indent="0" algn="ctr">
              <a:buNone/>
              <a:defRPr sz="1836"/>
            </a:lvl3pPr>
            <a:lvl4pPr marL="1398627" indent="0" algn="ctr">
              <a:buNone/>
              <a:defRPr sz="1632"/>
            </a:lvl4pPr>
            <a:lvl5pPr marL="1864835" indent="0" algn="ctr">
              <a:buNone/>
              <a:defRPr sz="1632"/>
            </a:lvl5pPr>
            <a:lvl6pPr marL="2331044" indent="0" algn="ctr">
              <a:buNone/>
              <a:defRPr sz="1632"/>
            </a:lvl6pPr>
            <a:lvl7pPr marL="2797253" indent="0" algn="ctr">
              <a:buNone/>
              <a:defRPr sz="1632"/>
            </a:lvl7pPr>
            <a:lvl8pPr marL="3263461" indent="0" algn="ctr">
              <a:buNone/>
              <a:defRPr sz="1632"/>
            </a:lvl8pPr>
            <a:lvl9pPr marL="3729669"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E201B030-2BA1-4B94-9DC5-D974852B1BD9}"/>
              </a:ext>
            </a:extLst>
          </p:cNvPr>
          <p:cNvSpPr>
            <a:spLocks noGrp="1"/>
          </p:cNvSpPr>
          <p:nvPr>
            <p:ph type="dt" sz="half" idx="10"/>
          </p:nvPr>
        </p:nvSpPr>
        <p:spPr/>
        <p:txBody>
          <a:bodyPr/>
          <a:lstStyle/>
          <a:p>
            <a:fld id="{6DDE6AB9-D324-4680-8290-B3585BD845E8}" type="datetimeFigureOut">
              <a:rPr lang="en-US" smtClean="0"/>
              <a:t>4/8/21</a:t>
            </a:fld>
            <a:endParaRPr lang="en-US"/>
          </a:p>
        </p:txBody>
      </p:sp>
      <p:sp>
        <p:nvSpPr>
          <p:cNvPr id="5" name="Footer Placeholder 4">
            <a:extLst>
              <a:ext uri="{FF2B5EF4-FFF2-40B4-BE49-F238E27FC236}">
                <a16:creationId xmlns:a16="http://schemas.microsoft.com/office/drawing/2014/main" id="{0B7517C5-5FC6-4B48-A7BD-6503BC97FA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942C34-D5CF-42F9-905B-27DE941BAA70}"/>
              </a:ext>
            </a:extLst>
          </p:cNvPr>
          <p:cNvSpPr>
            <a:spLocks noGrp="1"/>
          </p:cNvSpPr>
          <p:nvPr>
            <p:ph type="sldNum" sz="quarter" idx="12"/>
          </p:nvPr>
        </p:nvSpPr>
        <p:spPr/>
        <p:txBody>
          <a:bodyPr/>
          <a:lstStyle/>
          <a:p>
            <a:fld id="{EFFB2790-B50B-4E6A-8683-8362436C2CC1}" type="slidenum">
              <a:rPr lang="en-US" smtClean="0"/>
              <a:t>‹#›</a:t>
            </a:fld>
            <a:endParaRPr lang="en-US"/>
          </a:p>
        </p:txBody>
      </p:sp>
    </p:spTree>
    <p:extLst>
      <p:ext uri="{BB962C8B-B14F-4D97-AF65-F5344CB8AC3E}">
        <p14:creationId xmlns:p14="http://schemas.microsoft.com/office/powerpoint/2010/main" val="2269719444"/>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4897A-8FE1-9340-B0EF-2771D8C2CD99}"/>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908FC425-E6FD-FB4B-A64F-CE4BF4E22F24}"/>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F50449EA-1EFE-E348-9EEB-8BC4933A9D2C}"/>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5" name="Footer Placeholder 4">
            <a:extLst>
              <a:ext uri="{FF2B5EF4-FFF2-40B4-BE49-F238E27FC236}">
                <a16:creationId xmlns:a16="http://schemas.microsoft.com/office/drawing/2014/main" id="{FDE0F4AE-B9A9-3540-9C8D-E4B73ACF7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382F9-2596-474F-B83F-5D98EA54C8A1}"/>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3989531360"/>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4C250-447E-724A-9564-22705F1CD1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AD8851-C275-8945-9114-194B545952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608F15-B441-1842-B605-C63304ADE7F3}"/>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5" name="Footer Placeholder 4">
            <a:extLst>
              <a:ext uri="{FF2B5EF4-FFF2-40B4-BE49-F238E27FC236}">
                <a16:creationId xmlns:a16="http://schemas.microsoft.com/office/drawing/2014/main" id="{380948F1-DD8D-0942-AD6A-538E784CEC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712943-6D71-8A48-A096-B0869B56098A}"/>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202496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49"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8"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853038345"/>
      </p:ext>
    </p:extLst>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0C61C-0473-E84D-91A9-CA5B6D2C5F51}"/>
              </a:ext>
            </a:extLst>
          </p:cNvPr>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a:extLst>
              <a:ext uri="{FF2B5EF4-FFF2-40B4-BE49-F238E27FC236}">
                <a16:creationId xmlns:a16="http://schemas.microsoft.com/office/drawing/2014/main" id="{A57EA007-EF4B-4E43-95D1-347388A7CD2F}"/>
              </a:ext>
            </a:extLst>
          </p:cNvPr>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1E9927-3492-F24A-A7C5-349EB1762A8F}"/>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5" name="Footer Placeholder 4">
            <a:extLst>
              <a:ext uri="{FF2B5EF4-FFF2-40B4-BE49-F238E27FC236}">
                <a16:creationId xmlns:a16="http://schemas.microsoft.com/office/drawing/2014/main" id="{6DDF0B00-CF2B-DE44-8195-8750A035F2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F1273D-4C5F-FD44-844F-B9069314C59A}"/>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1265559089"/>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DDA99-5D83-474A-B75B-3C14E92654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4FCA34-860C-9041-8815-4E5BC3388295}"/>
              </a:ext>
            </a:extLst>
          </p:cNvPr>
          <p:cNvSpPr>
            <a:spLocks noGrp="1"/>
          </p:cNvSpPr>
          <p:nvPr>
            <p:ph sz="half" idx="1"/>
          </p:nvPr>
        </p:nvSpPr>
        <p:spPr>
          <a:xfrm>
            <a:off x="855008" y="1861968"/>
            <a:ext cx="5285502"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8E5305-2BF4-4A46-AE87-B185918FAB7A}"/>
              </a:ext>
            </a:extLst>
          </p:cNvPr>
          <p:cNvSpPr>
            <a:spLocks noGrp="1"/>
          </p:cNvSpPr>
          <p:nvPr>
            <p:ph sz="half" idx="2"/>
          </p:nvPr>
        </p:nvSpPr>
        <p:spPr>
          <a:xfrm>
            <a:off x="6295965" y="1861968"/>
            <a:ext cx="5285502"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10060A2-3C62-2942-BA22-6ACA91F6ED1B}"/>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6" name="Footer Placeholder 5">
            <a:extLst>
              <a:ext uri="{FF2B5EF4-FFF2-40B4-BE49-F238E27FC236}">
                <a16:creationId xmlns:a16="http://schemas.microsoft.com/office/drawing/2014/main" id="{C4522B9D-F42E-464C-844D-0FAC53CF57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3B25EB-37B5-8B48-8FE7-905082B4C9EC}"/>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3801172956"/>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3BE42-E379-C743-A85B-BD2F2401C711}"/>
              </a:ext>
            </a:extLst>
          </p:cNvPr>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A1A44849-7DBE-DA43-B821-0CDFA9F4D861}"/>
              </a:ext>
            </a:extLst>
          </p:cNvPr>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4" name="Content Placeholder 3">
            <a:extLst>
              <a:ext uri="{FF2B5EF4-FFF2-40B4-BE49-F238E27FC236}">
                <a16:creationId xmlns:a16="http://schemas.microsoft.com/office/drawing/2014/main" id="{DA3A8686-CAE9-6748-BA58-19E222321D20}"/>
              </a:ext>
            </a:extLst>
          </p:cNvPr>
          <p:cNvSpPr>
            <a:spLocks noGrp="1"/>
          </p:cNvSpPr>
          <p:nvPr>
            <p:ph sz="half" idx="2"/>
          </p:nvPr>
        </p:nvSpPr>
        <p:spPr>
          <a:xfrm>
            <a:off x="856628" y="2554944"/>
            <a:ext cx="5261211"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8A94F90-CC38-0E44-A4DE-388A1D08AE1E}"/>
              </a:ext>
            </a:extLst>
          </p:cNvPr>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6" name="Content Placeholder 5">
            <a:extLst>
              <a:ext uri="{FF2B5EF4-FFF2-40B4-BE49-F238E27FC236}">
                <a16:creationId xmlns:a16="http://schemas.microsoft.com/office/drawing/2014/main" id="{45D6B366-9602-0D4F-8D1A-D943B960E8BE}"/>
              </a:ext>
            </a:extLst>
          </p:cNvPr>
          <p:cNvSpPr>
            <a:spLocks noGrp="1"/>
          </p:cNvSpPr>
          <p:nvPr>
            <p:ph sz="quarter" idx="4"/>
          </p:nvPr>
        </p:nvSpPr>
        <p:spPr>
          <a:xfrm>
            <a:off x="6295965" y="2554944"/>
            <a:ext cx="5287122"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4DABE2-068D-324B-93FF-4E901E9D0B96}"/>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8" name="Footer Placeholder 7">
            <a:extLst>
              <a:ext uri="{FF2B5EF4-FFF2-40B4-BE49-F238E27FC236}">
                <a16:creationId xmlns:a16="http://schemas.microsoft.com/office/drawing/2014/main" id="{DCA9A54B-8022-6146-8FE7-BE8DDC9CFA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243A56-B206-BC4C-8D13-D93BC4034BE9}"/>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3747008606"/>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ACC97-576B-A24C-A8C2-D7777C6F8B8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C8C6BC7-F917-2E46-A719-11FD95CC69BC}"/>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4" name="Footer Placeholder 3">
            <a:extLst>
              <a:ext uri="{FF2B5EF4-FFF2-40B4-BE49-F238E27FC236}">
                <a16:creationId xmlns:a16="http://schemas.microsoft.com/office/drawing/2014/main" id="{C78CA59C-FD7A-6645-A780-DCD68317C5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3968B63-F49F-514C-A185-29A4F4B932E7}"/>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314204862"/>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E7F400-606D-D642-8DEF-0439D4DF4851}"/>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3" name="Footer Placeholder 2">
            <a:extLst>
              <a:ext uri="{FF2B5EF4-FFF2-40B4-BE49-F238E27FC236}">
                <a16:creationId xmlns:a16="http://schemas.microsoft.com/office/drawing/2014/main" id="{EE5BDB3C-B234-D247-A5BB-FCA2DC6F1F7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4F0F94-030A-EA4E-AF63-0729354FDB9D}"/>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258083626"/>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8E78E-43F8-2D4D-8769-F2B54E85A85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C434171A-F13F-984E-8FAD-CFEB3286A7EC}"/>
              </a:ext>
            </a:extLst>
          </p:cNvPr>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4BDF10-CE6C-174C-B919-FBE9B8E9C8E4}"/>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7B04EF0B-DC93-5F4E-8777-FD39FE1145FA}"/>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6" name="Footer Placeholder 5">
            <a:extLst>
              <a:ext uri="{FF2B5EF4-FFF2-40B4-BE49-F238E27FC236}">
                <a16:creationId xmlns:a16="http://schemas.microsoft.com/office/drawing/2014/main" id="{6AB63F53-A83D-5142-AA44-1AA2737AE8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70C6D3-91F8-7449-A9CE-C45540FF628D}"/>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1125078628"/>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3FE86-C59C-5E41-AEC1-AC5FFF10C2C9}"/>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5A481B12-EA07-5543-85DE-5C04F2B27D2D}"/>
              </a:ext>
            </a:extLst>
          </p:cNvPr>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F32366FF-4CCB-7148-B643-91F593C25231}"/>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2175C657-0F6F-A548-9B90-33F34EEAA567}"/>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6" name="Footer Placeholder 5">
            <a:extLst>
              <a:ext uri="{FF2B5EF4-FFF2-40B4-BE49-F238E27FC236}">
                <a16:creationId xmlns:a16="http://schemas.microsoft.com/office/drawing/2014/main" id="{9197FF90-F9A6-B949-9F1C-36312C694D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964AE8-468D-524D-909C-AC64DAC07F99}"/>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2103562166"/>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1FFC8-4CCF-994C-8B0E-D17097B585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6203B-185B-364F-8604-E52B1B2DBE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DF9026-EBB6-384C-8E5D-E3B87A02523B}"/>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5" name="Footer Placeholder 4">
            <a:extLst>
              <a:ext uri="{FF2B5EF4-FFF2-40B4-BE49-F238E27FC236}">
                <a16:creationId xmlns:a16="http://schemas.microsoft.com/office/drawing/2014/main" id="{8BADB5C1-D6FE-9747-B269-6BF37C1666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C06D09-C356-6643-BE01-AD3675B52068}"/>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3245328696"/>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EEA0CA-21C7-5F4B-BE26-41F7AEF5AAB2}"/>
              </a:ext>
            </a:extLst>
          </p:cNvPr>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BBE1CA3-B240-5E42-95E8-B32689BDC5BB}"/>
              </a:ext>
            </a:extLst>
          </p:cNvPr>
          <p:cNvSpPr>
            <a:spLocks noGrp="1"/>
          </p:cNvSpPr>
          <p:nvPr>
            <p:ph type="body" orient="vert" idx="1"/>
          </p:nvPr>
        </p:nvSpPr>
        <p:spPr>
          <a:xfrm>
            <a:off x="855008" y="372394"/>
            <a:ext cx="7889389" cy="59275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BA6D9E-E2A4-D940-A28B-405F26B03730}"/>
              </a:ext>
            </a:extLst>
          </p:cNvPr>
          <p:cNvSpPr>
            <a:spLocks noGrp="1"/>
          </p:cNvSpPr>
          <p:nvPr>
            <p:ph type="dt" sz="half" idx="10"/>
          </p:nvPr>
        </p:nvSpPr>
        <p:spPr/>
        <p:txBody>
          <a:bodyPr/>
          <a:lstStyle/>
          <a:p>
            <a:fld id="{C9922940-7E83-8D4F-A83D-BE9FA24B7631}" type="datetimeFigureOut">
              <a:rPr lang="en-US" smtClean="0"/>
              <a:t>4/8/21</a:t>
            </a:fld>
            <a:endParaRPr lang="en-US"/>
          </a:p>
        </p:txBody>
      </p:sp>
      <p:sp>
        <p:nvSpPr>
          <p:cNvPr id="5" name="Footer Placeholder 4">
            <a:extLst>
              <a:ext uri="{FF2B5EF4-FFF2-40B4-BE49-F238E27FC236}">
                <a16:creationId xmlns:a16="http://schemas.microsoft.com/office/drawing/2014/main" id="{99632023-6DD7-E74F-83E1-A953D63B3E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4CFF6A-3AC4-DE44-8A64-455082AD80AE}"/>
              </a:ext>
            </a:extLst>
          </p:cNvPr>
          <p:cNvSpPr>
            <a:spLocks noGrp="1"/>
          </p:cNvSpPr>
          <p:nvPr>
            <p:ph type="sldNum" sz="quarter" idx="12"/>
          </p:nvPr>
        </p:nvSpPr>
        <p:spPr/>
        <p:txBody>
          <a:bodyPr/>
          <a:lstStyle/>
          <a:p>
            <a:fld id="{09BA8E38-22CC-B743-B4D2-D83E66E7645D}" type="slidenum">
              <a:rPr lang="en-US" smtClean="0"/>
              <a:t>‹#›</a:t>
            </a:fld>
            <a:endParaRPr lang="en-US"/>
          </a:p>
        </p:txBody>
      </p:sp>
    </p:spTree>
    <p:extLst>
      <p:ext uri="{BB962C8B-B14F-4D97-AF65-F5344CB8AC3E}">
        <p14:creationId xmlns:p14="http://schemas.microsoft.com/office/powerpoint/2010/main" val="26666549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3" y="496641"/>
            <a:ext cx="11087895" cy="6497884"/>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1633858"/>
            <a:ext cx="7832726" cy="4405313"/>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1989614"/>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5" y="5973763"/>
            <a:ext cx="3690937" cy="307777"/>
          </a:xfrm>
        </p:spPr>
        <p:txBody>
          <a:bodyPr lIns="0" tIns="0" rIns="0" bIns="0"/>
          <a:lstStyle>
            <a:lvl1pPr marL="0" indent="0">
              <a:lnSpc>
                <a:spcPts val="1200"/>
              </a:lnSpc>
              <a:spcBef>
                <a:spcPts val="900"/>
              </a:spcBef>
              <a:buFont typeface="Arial" panose="020B0604020202020204" pitchFamily="34" charset="0"/>
              <a:buNone/>
              <a:defRPr sz="1000" b="0" i="0" spc="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8"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8" y="1989614"/>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4" y="1989614"/>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4"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8" y="2201862"/>
            <a:ext cx="11533187" cy="415988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2" y="4944165"/>
            <a:ext cx="9801726"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0" y="3090314"/>
            <a:ext cx="9823498" cy="1828800"/>
          </a:xfrm>
          <a:noFill/>
        </p:spPr>
        <p:txBody>
          <a:bodyPr lIns="0" tIns="0" rIns="0" bIns="182880" anchor="b" anchorCtr="0"/>
          <a:lstStyle>
            <a:lvl1pPr>
              <a:defRPr sz="4800"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829" y="483228"/>
            <a:ext cx="1362456" cy="194066"/>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3"/>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8" y="1882011"/>
            <a:ext cx="7604125" cy="1502728"/>
          </a:xfrm>
          <a:noFill/>
        </p:spPr>
        <p:txBody>
          <a:bodyPr lIns="0" tIns="0" rIns="0" bIns="0" anchor="t" anchorCtr="0"/>
          <a:lstStyle>
            <a:lvl1pPr>
              <a:lnSpc>
                <a:spcPct val="100000"/>
              </a:lnSpc>
              <a:spcAft>
                <a:spcPts val="1300"/>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77" y="448056"/>
            <a:ext cx="1362456" cy="194066"/>
          </a:xfrm>
          <a:prstGeom prst="rect">
            <a:avLst/>
          </a:prstGeom>
        </p:spPr>
      </p:pic>
    </p:spTree>
    <p:extLst>
      <p:ext uri="{BB962C8B-B14F-4D97-AF65-F5344CB8AC3E}">
        <p14:creationId xmlns:p14="http://schemas.microsoft.com/office/powerpoint/2010/main" val="8538443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53089726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D4DD7E-EE1C-400C-9060-766A6BA6E372}" type="datetimeFigureOut">
              <a:rPr lang="en-US" smtClean="0"/>
              <a:t>4/8/21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3ACBA7-D34F-4E85-AFC5-8459997DF9FA}" type="slidenum">
              <a:rPr lang="en-US" smtClean="0"/>
              <a:t>‹#›</a:t>
            </a:fld>
            <a:endParaRPr lang="en-US"/>
          </a:p>
        </p:txBody>
      </p:sp>
    </p:spTree>
    <p:extLst>
      <p:ext uri="{BB962C8B-B14F-4D97-AF65-F5344CB8AC3E}">
        <p14:creationId xmlns:p14="http://schemas.microsoft.com/office/powerpoint/2010/main" val="10497032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004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603479" y="-208004"/>
            <a:ext cx="600100" cy="160091"/>
          </a:xfrm>
          <a:prstGeom prst="rect">
            <a:avLst/>
          </a:prstGeom>
          <a:noFill/>
        </p:spPr>
        <p:txBody>
          <a:bodyPr wrap="none" lIns="0" tIns="0" rIns="0" bIns="0" rtlCol="0">
            <a:spAutoFit/>
          </a:bodyPr>
          <a:lstStyle/>
          <a:p>
            <a:pPr marL="0" marR="0" lvl="0" indent="0" algn="l" defTabSz="932597" rtl="0" eaLnBrk="1" fontAlgn="auto" latinLnBrk="0" hangingPunct="1">
              <a:lnSpc>
                <a:spcPct val="100000"/>
              </a:lnSpc>
              <a:spcBef>
                <a:spcPts val="0"/>
              </a:spcBef>
              <a:spcAft>
                <a:spcPts val="0"/>
              </a:spcAft>
              <a:buClrTx/>
              <a:buSzTx/>
              <a:buFontTx/>
              <a:buNone/>
              <a:tabLst/>
              <a:defRPr/>
            </a:pPr>
            <a:r>
              <a:rPr kumimoji="0" lang="en-US" sz="102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09498943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Slide Photo_Option">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2" y="1028"/>
            <a:ext cx="12436474" cy="6992469"/>
          </a:xfrm>
          <a:prstGeom prst="rect">
            <a:avLst/>
          </a:prstGeom>
        </p:spPr>
      </p:pic>
      <p:sp>
        <p:nvSpPr>
          <p:cNvPr id="12" name="Rectangle 11"/>
          <p:cNvSpPr/>
          <p:nvPr/>
        </p:nvSpPr>
        <p:spPr bwMode="auto">
          <a:xfrm>
            <a:off x="269179" y="4710942"/>
            <a:ext cx="6402452" cy="365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a:xfrm>
            <a:off x="0" y="3025833"/>
            <a:ext cx="12436475" cy="3967664"/>
          </a:xfrm>
          <a:prstGeom prst="rect">
            <a:avLst/>
          </a:prstGeom>
          <a:gradFill>
            <a:gsLst>
              <a:gs pos="0">
                <a:srgbClr val="010A07">
                  <a:alpha val="0"/>
                </a:srgbClr>
              </a:gs>
              <a:gs pos="100000">
                <a:srgbClr val="010A07">
                  <a:alpha val="92000"/>
                </a:srgbClr>
              </a:gs>
            </a:gsLst>
            <a:lin ang="5400000" scaled="1"/>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3" name="Title 1"/>
          <p:cNvSpPr>
            <a:spLocks noGrp="1"/>
          </p:cNvSpPr>
          <p:nvPr>
            <p:ph type="title" hasCustomPrompt="1"/>
          </p:nvPr>
        </p:nvSpPr>
        <p:spPr bwMode="auto">
          <a:xfrm>
            <a:off x="262515" y="4667664"/>
            <a:ext cx="8522498" cy="1280160"/>
          </a:xfrm>
          <a:noFill/>
        </p:spPr>
        <p:txBody>
          <a:bodyPr lIns="146304" tIns="91440" rIns="146304" bIns="0" anchor="b" anchorCtr="0"/>
          <a:lstStyle>
            <a:lvl1pPr marL="0" algn="l" defTabSz="914224" rtl="0" eaLnBrk="1" latinLnBrk="0" hangingPunct="1">
              <a:defRPr lang="en-US" sz="5000" b="0" kern="1200" spc="-150" dirty="0">
                <a:solidFill>
                  <a:srgbClr val="FFFFFF"/>
                </a:solidFill>
                <a:latin typeface="Segoe UI Semibold" panose="020B0702040204020203" pitchFamily="34" charset="0"/>
                <a:ea typeface="+mn-ea"/>
                <a:cs typeface="Segoe UI Semibold" panose="020B0702040204020203" pitchFamily="34" charset="0"/>
              </a:defRPr>
            </a:lvl1pPr>
          </a:lstStyle>
          <a:p>
            <a:r>
              <a:rPr lang="en-US"/>
              <a:t>Presentation title</a:t>
            </a:r>
          </a:p>
        </p:txBody>
      </p:sp>
      <p:sp>
        <p:nvSpPr>
          <p:cNvPr id="14" name="Text Placeholder 2"/>
          <p:cNvSpPr>
            <a:spLocks noGrp="1"/>
          </p:cNvSpPr>
          <p:nvPr>
            <p:ph type="body" sz="quarter" idx="14" hasCustomPrompt="1"/>
          </p:nvPr>
        </p:nvSpPr>
        <p:spPr bwMode="auto">
          <a:xfrm>
            <a:off x="269176" y="5957244"/>
            <a:ext cx="8522498" cy="485614"/>
          </a:xfrm>
          <a:prstGeom prst="rect">
            <a:avLst/>
          </a:prstGeom>
        </p:spPr>
        <p:txBody>
          <a:bodyPr tIns="0" bIns="109728">
            <a:noAutofit/>
          </a:bodyPr>
          <a:lstStyle>
            <a:lvl1pPr marL="0" indent="0" algn="l" defTabSz="914224" rtl="0" eaLnBrk="1" latinLnBrk="0" hangingPunct="1">
              <a:spcBef>
                <a:spcPts val="0"/>
              </a:spcBef>
              <a:buNone/>
              <a:defRPr lang="en-US" sz="2500" kern="1200" spc="-150" baseline="0" dirty="0" smtClean="0">
                <a:solidFill>
                  <a:srgbClr val="FFFFFF"/>
                </a:solidFill>
                <a:latin typeface="+mn-lt"/>
                <a:ea typeface="+mn-ea"/>
                <a:cs typeface="Bodoni Std Bold Italic"/>
              </a:defRPr>
            </a:lvl1pPr>
          </a:lstStyle>
          <a:p>
            <a:pPr lvl="0"/>
            <a:r>
              <a:rPr lang="en-US"/>
              <a:t>Subtitle</a:t>
            </a:r>
          </a:p>
        </p:txBody>
      </p:sp>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19402" y="5758108"/>
            <a:ext cx="2045182" cy="752204"/>
          </a:xfrm>
          <a:prstGeom prst="rect">
            <a:avLst/>
          </a:prstGeom>
        </p:spPr>
      </p:pic>
    </p:spTree>
    <p:extLst>
      <p:ext uri="{BB962C8B-B14F-4D97-AF65-F5344CB8AC3E}">
        <p14:creationId xmlns:p14="http://schemas.microsoft.com/office/powerpoint/2010/main" val="82006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_Slide_blank">
    <p:spTree>
      <p:nvGrpSpPr>
        <p:cNvPr id="1" name=""/>
        <p:cNvGrpSpPr/>
        <p:nvPr/>
      </p:nvGrpSpPr>
      <p:grpSpPr>
        <a:xfrm>
          <a:off x="0" y="0"/>
          <a:ext cx="0" cy="0"/>
          <a:chOff x="0" y="0"/>
          <a:chExt cx="0" cy="0"/>
        </a:xfrm>
      </p:grpSpPr>
      <p:sp>
        <p:nvSpPr>
          <p:cNvPr id="3" name="Rectangle 2"/>
          <p:cNvSpPr/>
          <p:nvPr/>
        </p:nvSpPr>
        <p:spPr bwMode="auto">
          <a:xfrm>
            <a:off x="269179" y="4710942"/>
            <a:ext cx="6402452" cy="365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solidFill>
                <a:schemeClr val="tx1"/>
              </a:solidFill>
              <a:ea typeface="Segoe UI" pitchFamily="34" charset="0"/>
              <a:cs typeface="Segoe UI" pitchFamily="34" charset="0"/>
            </a:endParaRPr>
          </a:p>
        </p:txBody>
      </p:sp>
      <p:sp>
        <p:nvSpPr>
          <p:cNvPr id="4" name="Title 1"/>
          <p:cNvSpPr>
            <a:spLocks noGrp="1"/>
          </p:cNvSpPr>
          <p:nvPr>
            <p:ph type="title" hasCustomPrompt="1"/>
          </p:nvPr>
        </p:nvSpPr>
        <p:spPr bwMode="auto">
          <a:xfrm>
            <a:off x="262515" y="4667664"/>
            <a:ext cx="8522498" cy="1280160"/>
          </a:xfrm>
          <a:noFill/>
        </p:spPr>
        <p:txBody>
          <a:bodyPr lIns="146304" tIns="91440" rIns="146304" bIns="0" anchor="b" anchorCtr="0"/>
          <a:lstStyle>
            <a:lvl1pPr marL="0" algn="l" defTabSz="914224" rtl="0" eaLnBrk="1" latinLnBrk="0" hangingPunct="1">
              <a:defRPr lang="en-US" sz="5000" b="0" kern="1200" spc="-150" dirty="0">
                <a:solidFill>
                  <a:schemeClr val="tx1"/>
                </a:solidFill>
                <a:latin typeface="Segoe UI Semibold" panose="020B0702040204020203" pitchFamily="34" charset="0"/>
                <a:ea typeface="+mn-ea"/>
                <a:cs typeface="Segoe UI Semibold" panose="020B0702040204020203" pitchFamily="34" charset="0"/>
              </a:defRPr>
            </a:lvl1pPr>
          </a:lstStyle>
          <a:p>
            <a:r>
              <a:rPr lang="en-US"/>
              <a:t>Presentation title</a:t>
            </a:r>
          </a:p>
        </p:txBody>
      </p:sp>
      <p:sp>
        <p:nvSpPr>
          <p:cNvPr id="5" name="Text Placeholder 2"/>
          <p:cNvSpPr>
            <a:spLocks noGrp="1"/>
          </p:cNvSpPr>
          <p:nvPr>
            <p:ph type="body" sz="quarter" idx="14" hasCustomPrompt="1"/>
          </p:nvPr>
        </p:nvSpPr>
        <p:spPr bwMode="auto">
          <a:xfrm>
            <a:off x="269176" y="5957244"/>
            <a:ext cx="8522498" cy="485614"/>
          </a:xfrm>
          <a:prstGeom prst="rect">
            <a:avLst/>
          </a:prstGeom>
        </p:spPr>
        <p:txBody>
          <a:bodyPr tIns="0" bIns="109728">
            <a:noAutofit/>
          </a:bodyPr>
          <a:lstStyle>
            <a:lvl1pPr marL="0" indent="0" algn="l" defTabSz="914224" rtl="0" eaLnBrk="1" latinLnBrk="0" hangingPunct="1">
              <a:spcBef>
                <a:spcPts val="0"/>
              </a:spcBef>
              <a:buNone/>
              <a:defRPr lang="en-US" sz="2500" kern="1200" spc="-150" baseline="0" dirty="0" smtClean="0">
                <a:solidFill>
                  <a:schemeClr val="tx1"/>
                </a:solidFill>
                <a:latin typeface="+mn-lt"/>
                <a:ea typeface="+mn-ea"/>
                <a:cs typeface="Bodoni Std Bold Italic"/>
              </a:defRPr>
            </a:lvl1pPr>
          </a:lstStyle>
          <a:p>
            <a:pPr lvl="0"/>
            <a:r>
              <a:rPr lang="en-US"/>
              <a:t>Subtitle</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19402" y="5915805"/>
            <a:ext cx="2045182" cy="436810"/>
          </a:xfrm>
          <a:prstGeom prst="rect">
            <a:avLst/>
          </a:prstGeom>
        </p:spPr>
      </p:pic>
    </p:spTree>
    <p:extLst>
      <p:ext uri="{BB962C8B-B14F-4D97-AF65-F5344CB8AC3E}">
        <p14:creationId xmlns:p14="http://schemas.microsoft.com/office/powerpoint/2010/main" val="109288215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_Slide_blank_dark">
    <p:bg>
      <p:bgRef idx="1001">
        <a:schemeClr val="bg2"/>
      </p:bgRef>
    </p:bg>
    <p:spTree>
      <p:nvGrpSpPr>
        <p:cNvPr id="1" name=""/>
        <p:cNvGrpSpPr/>
        <p:nvPr/>
      </p:nvGrpSpPr>
      <p:grpSpPr>
        <a:xfrm>
          <a:off x="0" y="0"/>
          <a:ext cx="0" cy="0"/>
          <a:chOff x="0" y="0"/>
          <a:chExt cx="0" cy="0"/>
        </a:xfrm>
      </p:grpSpPr>
      <p:sp>
        <p:nvSpPr>
          <p:cNvPr id="12" name="Rectangle 11"/>
          <p:cNvSpPr/>
          <p:nvPr/>
        </p:nvSpPr>
        <p:spPr bwMode="auto">
          <a:xfrm>
            <a:off x="269179" y="4710942"/>
            <a:ext cx="6402452" cy="365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Title 1"/>
          <p:cNvSpPr>
            <a:spLocks noGrp="1"/>
          </p:cNvSpPr>
          <p:nvPr>
            <p:ph type="title" hasCustomPrompt="1"/>
          </p:nvPr>
        </p:nvSpPr>
        <p:spPr bwMode="auto">
          <a:xfrm>
            <a:off x="262515" y="4667664"/>
            <a:ext cx="8522498" cy="1280160"/>
          </a:xfrm>
          <a:noFill/>
        </p:spPr>
        <p:txBody>
          <a:bodyPr lIns="146304" tIns="91440" rIns="146304" bIns="0" anchor="b" anchorCtr="0"/>
          <a:lstStyle>
            <a:lvl1pPr marL="0" algn="l" defTabSz="914224" rtl="0" eaLnBrk="1" latinLnBrk="0" hangingPunct="1">
              <a:defRPr lang="en-US" sz="5000" b="0" kern="1200" spc="-150" dirty="0">
                <a:solidFill>
                  <a:srgbClr val="FFFFFF"/>
                </a:solidFill>
                <a:latin typeface="Segoe UI Semibold" panose="020B0702040204020203" pitchFamily="34" charset="0"/>
                <a:ea typeface="+mn-ea"/>
                <a:cs typeface="Segoe UI Semibold" panose="020B0702040204020203" pitchFamily="34" charset="0"/>
              </a:defRPr>
            </a:lvl1pPr>
          </a:lstStyle>
          <a:p>
            <a:r>
              <a:rPr lang="en-US"/>
              <a:t>Presentation title</a:t>
            </a:r>
          </a:p>
        </p:txBody>
      </p:sp>
      <p:sp>
        <p:nvSpPr>
          <p:cNvPr id="14" name="Text Placeholder 2"/>
          <p:cNvSpPr>
            <a:spLocks noGrp="1"/>
          </p:cNvSpPr>
          <p:nvPr>
            <p:ph type="body" sz="quarter" idx="14" hasCustomPrompt="1"/>
          </p:nvPr>
        </p:nvSpPr>
        <p:spPr bwMode="auto">
          <a:xfrm>
            <a:off x="269176" y="5957244"/>
            <a:ext cx="8522498" cy="485614"/>
          </a:xfrm>
          <a:prstGeom prst="rect">
            <a:avLst/>
          </a:prstGeom>
        </p:spPr>
        <p:txBody>
          <a:bodyPr tIns="0" bIns="109728">
            <a:noAutofit/>
          </a:bodyPr>
          <a:lstStyle>
            <a:lvl1pPr marL="0" indent="0" algn="l" defTabSz="914224" rtl="0" eaLnBrk="1" latinLnBrk="0" hangingPunct="1">
              <a:spcBef>
                <a:spcPts val="0"/>
              </a:spcBef>
              <a:buNone/>
              <a:defRPr lang="en-US" sz="2500" kern="1200" spc="-150" baseline="0" dirty="0" smtClean="0">
                <a:solidFill>
                  <a:srgbClr val="FFFFFF"/>
                </a:solidFill>
                <a:latin typeface="+mn-lt"/>
                <a:ea typeface="+mn-ea"/>
                <a:cs typeface="Bodoni Std Bold Italic"/>
              </a:defRPr>
            </a:lvl1pPr>
          </a:lstStyle>
          <a:p>
            <a:pPr lvl="0"/>
            <a:r>
              <a:rPr lang="en-US"/>
              <a:t>Subtitle</a:t>
            </a:r>
          </a:p>
        </p:txBody>
      </p:sp>
      <p:pic>
        <p:nvPicPr>
          <p:cNvPr id="20" name="Picture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19402" y="5758108"/>
            <a:ext cx="2045182" cy="752204"/>
          </a:xfrm>
          <a:prstGeom prst="rect">
            <a:avLst/>
          </a:prstGeom>
        </p:spPr>
      </p:pic>
    </p:spTree>
    <p:extLst>
      <p:ext uri="{BB962C8B-B14F-4D97-AF65-F5344CB8AC3E}">
        <p14:creationId xmlns:p14="http://schemas.microsoft.com/office/powerpoint/2010/main" val="42653637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917575"/>
          </a:xfrm>
        </p:spPr>
        <p:txBody>
          <a:bodyPr/>
          <a:lstStyle>
            <a:lvl1pPr marL="0" algn="l" defTabSz="914053" rtl="0" eaLnBrk="1" latinLnBrk="0" hangingPunct="1">
              <a:spcBef>
                <a:spcPct val="0"/>
              </a:spcBef>
              <a:buNone/>
              <a:defRPr lang="en-US" sz="4080" b="0" i="0" u="none" kern="1200" spc="-150" baseline="0" dirty="0">
                <a:solidFill>
                  <a:schemeClr val="accent5">
                    <a:lumMod val="50000"/>
                  </a:schemeClr>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100016270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_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75289" y="1434527"/>
            <a:ext cx="11889141" cy="3234968"/>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359068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_Subtitl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822960"/>
          </a:xfrm>
        </p:spPr>
        <p:txBody>
          <a:bodyPr/>
          <a:lstStyle>
            <a:lvl1pPr marL="0" algn="l" defTabSz="914053" rtl="0" eaLnBrk="1" latinLnBrk="0" hangingPunct="1">
              <a:spcBef>
                <a:spcPct val="0"/>
              </a:spcBef>
              <a:buNone/>
              <a:defRPr lang="en-US" sz="4080" b="0" i="0" u="none" kern="1200" spc="-150" baseline="0" dirty="0">
                <a:solidFill>
                  <a:schemeClr val="tx1"/>
                </a:solidFill>
                <a:latin typeface="Segoe UI Semibold" charset="0"/>
                <a:ea typeface="Segoe UI Semibold" charset="0"/>
                <a:cs typeface="Segoe UI Semibold" charset="0"/>
              </a:defRPr>
            </a:lvl1pPr>
          </a:lstStyle>
          <a:p>
            <a:r>
              <a:rPr lang="en-US"/>
              <a:t>Click to edit Master title style</a:t>
            </a:r>
          </a:p>
        </p:txBody>
      </p:sp>
      <p:sp>
        <p:nvSpPr>
          <p:cNvPr id="3" name="Content Placeholder 3"/>
          <p:cNvSpPr>
            <a:spLocks noGrp="1"/>
          </p:cNvSpPr>
          <p:nvPr>
            <p:ph sz="quarter" idx="10"/>
          </p:nvPr>
        </p:nvSpPr>
        <p:spPr>
          <a:xfrm>
            <a:off x="275064" y="1929502"/>
            <a:ext cx="11889141" cy="1905395"/>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11"/>
          </p:nvPr>
        </p:nvSpPr>
        <p:spPr>
          <a:xfrm>
            <a:off x="274641" y="1123199"/>
            <a:ext cx="11889141" cy="456587"/>
          </a:xfrm>
          <a:prstGeom prst="rect">
            <a:avLst/>
          </a:prstGeom>
        </p:spPr>
        <p:txBody>
          <a:bodyPr/>
          <a:lstStyle>
            <a:lvl1pPr marL="0" indent="0">
              <a:buNone/>
              <a:defRPr sz="2040" b="0">
                <a:solidFill>
                  <a:schemeClr val="accent1"/>
                </a:solidFill>
                <a:latin typeface="+mn-lt"/>
              </a:defRPr>
            </a:lvl1pPr>
            <a:lvl2pPr marL="342834" indent="0">
              <a:buNone/>
              <a:defRPr/>
            </a:lvl2pPr>
          </a:lstStyle>
          <a:p>
            <a:pPr lvl="0"/>
            <a:r>
              <a:rPr lang="en-US"/>
              <a:t>Click to edit Master text styles</a:t>
            </a:r>
          </a:p>
        </p:txBody>
      </p:sp>
    </p:spTree>
    <p:extLst>
      <p:ext uri="{BB962C8B-B14F-4D97-AF65-F5344CB8AC3E}">
        <p14:creationId xmlns:p14="http://schemas.microsoft.com/office/powerpoint/2010/main" val="248114772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8" name="Picture 7" descr="A person sitting at a desk looking at a computer&#10;&#10;Description automatically generated">
            <a:extLst>
              <a:ext uri="{FF2B5EF4-FFF2-40B4-BE49-F238E27FC236}">
                <a16:creationId xmlns:a16="http://schemas.microsoft.com/office/drawing/2014/main" id="{3BF2A54C-9AF8-44DD-9719-AAE6C72DC1A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2" y="0"/>
            <a:ext cx="12436475" cy="6994525"/>
          </a:xfrm>
          <a:prstGeom prst="rect">
            <a:avLst/>
          </a:prstGeom>
        </p:spPr>
      </p:pic>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800"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6366006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Only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917575"/>
          </a:xfrm>
        </p:spPr>
        <p:txBody>
          <a:bodyPr/>
          <a:lstStyle>
            <a:lvl1pPr marL="0" algn="l" defTabSz="914053" rtl="0" eaLnBrk="1" latinLnBrk="0" hangingPunct="1">
              <a:spcBef>
                <a:spcPct val="0"/>
              </a:spcBef>
              <a:buNone/>
              <a:defRPr lang="en-US" sz="4080" b="0" i="0" u="none" kern="1200" spc="-150"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332552676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_Content_Dark">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75289" y="1330903"/>
            <a:ext cx="11889141" cy="4643587"/>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57514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_Subtitle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822960"/>
          </a:xfrm>
        </p:spPr>
        <p:txBody>
          <a:bodyPr/>
          <a:lstStyle>
            <a:lvl1pPr marL="0" algn="l" defTabSz="914053" rtl="0" eaLnBrk="1" latinLnBrk="0" hangingPunct="1">
              <a:spcBef>
                <a:spcPct val="0"/>
              </a:spcBef>
              <a:buNone/>
              <a:defRPr lang="en-US" sz="4080" b="0" i="0" u="none" kern="1200" spc="-150"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
        <p:nvSpPr>
          <p:cNvPr id="8" name="Text Placeholder 7"/>
          <p:cNvSpPr>
            <a:spLocks noGrp="1"/>
          </p:cNvSpPr>
          <p:nvPr>
            <p:ph type="body" sz="quarter" idx="10"/>
          </p:nvPr>
        </p:nvSpPr>
        <p:spPr>
          <a:xfrm>
            <a:off x="275416" y="1123198"/>
            <a:ext cx="11888787" cy="352327"/>
          </a:xfrm>
          <a:prstGeom prst="rect">
            <a:avLst/>
          </a:prstGeom>
        </p:spPr>
        <p:txBody>
          <a:bodyPr tIns="0" bIns="0"/>
          <a:lstStyle>
            <a:lvl1pPr marL="0" indent="0">
              <a:buNone/>
              <a:defRPr lang="en-US" sz="2040" kern="1200" spc="-30" baseline="0" dirty="0">
                <a:solidFill>
                  <a:srgbClr val="ED6722"/>
                </a:solidFill>
                <a:latin typeface="+mn-lt"/>
                <a:ea typeface="+mn-ea"/>
                <a:cs typeface="Bodoni Std Bold Italic"/>
              </a:defRPr>
            </a:lvl1pPr>
            <a:lvl2pPr marL="0" indent="0">
              <a:buNone/>
              <a:defRPr/>
            </a:lvl2pPr>
          </a:lstStyle>
          <a:p>
            <a:pPr marL="0" lvl="0" algn="l" defTabSz="914224" rtl="0" eaLnBrk="1" latinLnBrk="0" hangingPunct="1"/>
            <a:r>
              <a:rPr lang="en-US"/>
              <a:t>Click to edit Master text styles</a:t>
            </a:r>
          </a:p>
        </p:txBody>
      </p:sp>
      <p:sp>
        <p:nvSpPr>
          <p:cNvPr id="4" name="Content Placeholder 3"/>
          <p:cNvSpPr>
            <a:spLocks noGrp="1"/>
          </p:cNvSpPr>
          <p:nvPr>
            <p:ph sz="quarter" idx="11"/>
          </p:nvPr>
        </p:nvSpPr>
        <p:spPr>
          <a:xfrm>
            <a:off x="275289" y="1633675"/>
            <a:ext cx="11889141" cy="4810355"/>
          </a:xfrm>
          <a:prstGeom prst="rect">
            <a:avLst/>
          </a:prstGeom>
        </p:spPr>
        <p:txBody>
          <a:bodyPr/>
          <a:lstStyle>
            <a:lvl1pPr>
              <a:defRPr sz="3672">
                <a:solidFill>
                  <a:schemeClr val="bg2"/>
                </a:solidFill>
                <a:latin typeface="+mn-lt"/>
              </a:defRPr>
            </a:lvl1pPr>
            <a:lvl2pPr>
              <a:defRPr sz="2040">
                <a:solidFill>
                  <a:schemeClr val="bg2"/>
                </a:solidFill>
                <a:latin typeface="+mn-lt"/>
              </a:defRPr>
            </a:lvl2pPr>
            <a:lvl3pPr>
              <a:defRPr sz="1836">
                <a:solidFill>
                  <a:schemeClr val="bg2"/>
                </a:solidFill>
                <a:latin typeface="+mn-lt"/>
              </a:defRPr>
            </a:lvl3pPr>
            <a:lvl4pPr>
              <a:defRPr sz="1632">
                <a:solidFill>
                  <a:schemeClr val="bg2"/>
                </a:solidFill>
                <a:latin typeface="+mn-lt"/>
              </a:defRPr>
            </a:lvl4pPr>
            <a:lvl5pPr>
              <a:defRPr sz="1632">
                <a:solidFill>
                  <a:schemeClr val="bg2"/>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83401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108477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12592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62817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41" y="6292891"/>
            <a:ext cx="11856403" cy="403066"/>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a:t>
            </a:r>
            <a:r>
              <a:rPr lang="en-US" sz="700" baseline="0">
                <a:gradFill>
                  <a:gsLst>
                    <a:gs pos="0">
                      <a:schemeClr val="tx1"/>
                    </a:gs>
                    <a:gs pos="100000">
                      <a:schemeClr val="tx1"/>
                    </a:gs>
                  </a:gsLst>
                  <a:lin ang="5400000" scaled="0"/>
                </a:gradFill>
                <a:cs typeface="Segoe UI" pitchFamily="34" charset="0"/>
              </a:rPr>
              <a:t> Copyright</a:t>
            </a:r>
            <a:r>
              <a:rPr lang="en-US" sz="70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4"/>
          </a:xfrm>
          <a:prstGeom prst="rect">
            <a:avLst/>
          </a:prstGeom>
        </p:spPr>
      </p:pic>
    </p:spTree>
    <p:extLst>
      <p:ext uri="{BB962C8B-B14F-4D97-AF65-F5344CB8AC3E}">
        <p14:creationId xmlns:p14="http://schemas.microsoft.com/office/powerpoint/2010/main" val="36813302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1_Closing logo slide">
    <p:bg>
      <p:bgPr>
        <a:solidFill>
          <a:schemeClr val="tx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41" y="6292891"/>
            <a:ext cx="11856403" cy="403066"/>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solidFill>
                  <a:schemeClr val="tx1">
                    <a:lumMod val="25000"/>
                    <a:lumOff val="75000"/>
                  </a:schemeClr>
                </a:solidFill>
                <a:cs typeface="Segoe UI" pitchFamily="34" charset="0"/>
              </a:rPr>
              <a:t>©</a:t>
            </a:r>
            <a:r>
              <a:rPr lang="en-US" sz="700" baseline="0">
                <a:solidFill>
                  <a:schemeClr val="tx1">
                    <a:lumMod val="25000"/>
                    <a:lumOff val="75000"/>
                  </a:schemeClr>
                </a:solidFill>
                <a:cs typeface="Segoe UI" pitchFamily="34" charset="0"/>
              </a:rPr>
              <a:t> Copyright</a:t>
            </a:r>
            <a:r>
              <a:rPr lang="en-US" sz="700">
                <a:solidFill>
                  <a:schemeClr val="tx1">
                    <a:lumMod val="25000"/>
                    <a:lumOff val="75000"/>
                  </a:schemeClr>
                </a:solidFill>
                <a:cs typeface="Segoe UI" pitchFamily="34" charset="0"/>
              </a:rPr>
              <a:t> Microsoft Corporation. All rights reserved. </a:t>
            </a:r>
          </a:p>
        </p:txBody>
      </p:sp>
      <p:pic>
        <p:nvPicPr>
          <p:cNvPr id="6" name="Picture 5"/>
          <p:cNvPicPr>
            <a:picLocks noChangeAspect="1"/>
          </p:cNvPicPr>
          <p:nvPr/>
        </p:nvPicPr>
        <p:blipFill>
          <a:blip r:embed="rId2"/>
          <a:stretch>
            <a:fillRect/>
          </a:stretch>
        </p:blipFill>
        <p:spPr>
          <a:xfrm>
            <a:off x="12918" y="2732932"/>
            <a:ext cx="4156312" cy="1528663"/>
          </a:xfrm>
          <a:prstGeom prst="rect">
            <a:avLst/>
          </a:prstGeom>
        </p:spPr>
      </p:pic>
    </p:spTree>
    <p:extLst>
      <p:ext uri="{BB962C8B-B14F-4D97-AF65-F5344CB8AC3E}">
        <p14:creationId xmlns:p14="http://schemas.microsoft.com/office/powerpoint/2010/main" val="28828829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99110"/>
            <a:ext cx="11887200" cy="209622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2061140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2C935-E893-453C-8848-8CA043AA276B}"/>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0037297A-A03F-4BD3-B159-6DA524A1B56D}"/>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C84624E1-6D2D-4CC1-81E5-D657B6F6D963}"/>
              </a:ext>
            </a:extLst>
          </p:cNvPr>
          <p:cNvSpPr>
            <a:spLocks noGrp="1"/>
          </p:cNvSpPr>
          <p:nvPr>
            <p:ph type="dt" sz="half" idx="10"/>
          </p:nvPr>
        </p:nvSpPr>
        <p:spPr/>
        <p:txBody>
          <a:bodyPr/>
          <a:lstStyle/>
          <a:p>
            <a:fld id="{09409C3F-2A26-4E09-BD99-4E76DCC7D958}" type="datetimeFigureOut">
              <a:rPr lang="en-US" smtClean="0"/>
              <a:t>4/8/21</a:t>
            </a:fld>
            <a:endParaRPr lang="en-US"/>
          </a:p>
        </p:txBody>
      </p:sp>
      <p:sp>
        <p:nvSpPr>
          <p:cNvPr id="5" name="Footer Placeholder 4">
            <a:extLst>
              <a:ext uri="{FF2B5EF4-FFF2-40B4-BE49-F238E27FC236}">
                <a16:creationId xmlns:a16="http://schemas.microsoft.com/office/drawing/2014/main" id="{5A015E4B-9A15-46BE-A101-FCC2E90E28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3C7457-9529-451B-89F8-C3BB9DAE9CAE}"/>
              </a:ext>
            </a:extLst>
          </p:cNvPr>
          <p:cNvSpPr>
            <a:spLocks noGrp="1"/>
          </p:cNvSpPr>
          <p:nvPr>
            <p:ph type="sldNum" sz="quarter" idx="12"/>
          </p:nvPr>
        </p:nvSpPr>
        <p:spPr/>
        <p:txBody>
          <a:bodyPr/>
          <a:lstStyle/>
          <a:p>
            <a:fld id="{FDA5816C-444B-4683-8533-43F4D17408AD}" type="slidenum">
              <a:rPr lang="en-US" smtClean="0"/>
              <a:t>‹#›</a:t>
            </a:fld>
            <a:endParaRPr lang="en-US"/>
          </a:p>
        </p:txBody>
      </p:sp>
    </p:spTree>
    <p:extLst>
      <p:ext uri="{BB962C8B-B14F-4D97-AF65-F5344CB8AC3E}">
        <p14:creationId xmlns:p14="http://schemas.microsoft.com/office/powerpoint/2010/main" val="2498625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1192213"/>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3"/>
            <a:ext cx="3914774" cy="3862387"/>
          </a:xfrm>
        </p:spPr>
        <p:txBody>
          <a:bodyPr wrap="square" lIns="0" tIns="0" rIns="0" bIns="0">
            <a:noAutofit/>
          </a:bodyPr>
          <a:lstStyle>
            <a:lvl1pPr marL="0" indent="0" defTabSz="517525">
              <a:spcAft>
                <a:spcPts val="500"/>
              </a:spcAft>
              <a:buNone/>
              <a:defRPr sz="1800" spc="0" baseline="0">
                <a:solidFill>
                  <a:schemeClr val="tx2"/>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16723881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3F3BC57-C7E7-4BFF-8DFE-C39C056C1AF0}"/>
              </a:ext>
            </a:extLst>
          </p:cNvPr>
          <p:cNvSpPr>
            <a:spLocks noGrp="1"/>
          </p:cNvSpPr>
          <p:nvPr>
            <p:ph type="title" hasCustomPrompt="1"/>
          </p:nvPr>
        </p:nvSpPr>
        <p:spPr>
          <a:xfrm>
            <a:off x="600059" y="-462702"/>
            <a:ext cx="2295308" cy="313904"/>
          </a:xfrm>
        </p:spPr>
        <p:txBody>
          <a:bodyPr anchor="b"/>
          <a:lstStyle>
            <a:lvl1pPr>
              <a:defRPr sz="2040"/>
            </a:lvl1pPr>
          </a:lstStyle>
          <a:p>
            <a:r>
              <a:rPr lang="en-US"/>
              <a:t>Microsoft Ignite</a:t>
            </a:r>
          </a:p>
        </p:txBody>
      </p:sp>
      <p:sp>
        <p:nvSpPr>
          <p:cNvPr id="5" name="Freeform 5" descr="Microsoft Ignite logo">
            <a:extLst>
              <a:ext uri="{FF2B5EF4-FFF2-40B4-BE49-F238E27FC236}">
                <a16:creationId xmlns:a16="http://schemas.microsoft.com/office/drawing/2014/main" id="{6457201E-9DAE-41FA-A3D5-E845A60E44BE}"/>
              </a:ext>
            </a:extLst>
          </p:cNvPr>
          <p:cNvSpPr>
            <a:spLocks noEditPoints="1"/>
          </p:cNvSpPr>
          <p:nvPr userDrawn="1"/>
        </p:nvSpPr>
        <p:spPr bwMode="black">
          <a:xfrm>
            <a:off x="605631" y="2922482"/>
            <a:ext cx="3101023" cy="1578626"/>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3260" tIns="46630" rIns="93260" bIns="46630"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221023" y="0"/>
            <a:ext cx="8215452" cy="69945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37712542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4">
            <a:extLst>
              <a:ext uri="{FF2B5EF4-FFF2-40B4-BE49-F238E27FC236}">
                <a16:creationId xmlns:a16="http://schemas.microsoft.com/office/drawing/2014/main" id="{F873E140-EBBD-4F8B-AAA0-9EDEFA8348C0}"/>
              </a:ext>
            </a:extLst>
          </p:cNvPr>
          <p:cNvSpPr>
            <a:spLocks noGrp="1"/>
          </p:cNvSpPr>
          <p:nvPr>
            <p:ph type="body" sz="quarter" idx="14" hasCustomPrompt="1"/>
          </p:nvPr>
        </p:nvSpPr>
        <p:spPr>
          <a:xfrm>
            <a:off x="595914" y="6136530"/>
            <a:ext cx="5624396" cy="313904"/>
          </a:xfrm>
          <a:noFill/>
        </p:spPr>
        <p:txBody>
          <a:bodyPr wrap="square" lIns="0" tIns="0" rIns="0" bIns="0" anchor="b">
            <a:noAutofit/>
          </a:bodyPr>
          <a:lstStyle>
            <a:lvl1pPr marL="0" indent="0" algn="l">
              <a:spcBef>
                <a:spcPts val="0"/>
              </a:spcBef>
              <a:buNone/>
              <a:defRPr sz="1836"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7" name="MS logo white - EMF" descr="Microsoft logo white text version">
            <a:extLst>
              <a:ext uri="{FF2B5EF4-FFF2-40B4-BE49-F238E27FC236}">
                <a16:creationId xmlns:a16="http://schemas.microsoft.com/office/drawing/2014/main" id="{44E1717B-1127-422B-83A0-6DB1F04DE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412863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4" y="2474071"/>
            <a:ext cx="4223220"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4" y="4041281"/>
            <a:ext cx="4223220"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8" name="Text Placeholder 4">
            <a:extLst>
              <a:ext uri="{FF2B5EF4-FFF2-40B4-BE49-F238E27FC236}">
                <a16:creationId xmlns:a16="http://schemas.microsoft.com/office/drawing/2014/main" id="{B9799F4E-39BB-44E0-8B93-02F3DE8B85DF}"/>
              </a:ext>
            </a:extLst>
          </p:cNvPr>
          <p:cNvSpPr>
            <a:spLocks noGrp="1"/>
          </p:cNvSpPr>
          <p:nvPr>
            <p:ph type="body" sz="quarter" idx="14" hasCustomPrompt="1"/>
          </p:nvPr>
        </p:nvSpPr>
        <p:spPr>
          <a:xfrm>
            <a:off x="595915" y="6136530"/>
            <a:ext cx="4225292" cy="313904"/>
          </a:xfrm>
          <a:noFill/>
        </p:spPr>
        <p:txBody>
          <a:bodyPr wrap="square" lIns="0" tIns="0" rIns="0" bIns="0" anchor="b">
            <a:noAutofit/>
          </a:bodyPr>
          <a:lstStyle>
            <a:lvl1pPr marL="0" indent="0" algn="l">
              <a:spcBef>
                <a:spcPts val="0"/>
              </a:spcBef>
              <a:buNone/>
              <a:defRPr sz="1836"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Microsoft Ignite cube graphic">
            <a:extLst>
              <a:ext uri="{FF2B5EF4-FFF2-40B4-BE49-F238E27FC236}">
                <a16:creationId xmlns:a16="http://schemas.microsoft.com/office/drawing/2014/main" id="{C89205E0-1FE0-2147-A567-C941C5AA176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0"/>
            <a:ext cx="6995517" cy="6994525"/>
          </a:xfrm>
          <a:prstGeom prst="rect">
            <a:avLst/>
          </a:prstGeom>
        </p:spPr>
      </p:pic>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2940392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2976">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9A95C66C-5C96-2344-B6A3-F56B3F7963BA}"/>
              </a:ext>
            </a:extLst>
          </p:cNvPr>
          <p:cNvSpPr>
            <a:spLocks noGrp="1"/>
          </p:cNvSpPr>
          <p:nvPr userDrawn="1">
            <p:ph type="title" hasCustomPrompt="1"/>
          </p:nvPr>
        </p:nvSpPr>
        <p:spPr>
          <a:xfrm>
            <a:off x="595914" y="2474071"/>
            <a:ext cx="4223220"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16" name="Text Placeholder 4">
            <a:extLst>
              <a:ext uri="{FF2B5EF4-FFF2-40B4-BE49-F238E27FC236}">
                <a16:creationId xmlns:a16="http://schemas.microsoft.com/office/drawing/2014/main" id="{CEB75608-737B-0C4E-85B1-321723083970}"/>
              </a:ext>
            </a:extLst>
          </p:cNvPr>
          <p:cNvSpPr>
            <a:spLocks noGrp="1"/>
          </p:cNvSpPr>
          <p:nvPr userDrawn="1">
            <p:ph type="body" sz="quarter" idx="12" hasCustomPrompt="1"/>
          </p:nvPr>
        </p:nvSpPr>
        <p:spPr>
          <a:xfrm>
            <a:off x="595914" y="4041281"/>
            <a:ext cx="4223220"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F09799ED-D3DF-469B-BE50-2A807A69EDAA}"/>
              </a:ext>
            </a:extLst>
          </p:cNvPr>
          <p:cNvSpPr>
            <a:spLocks noGrp="1"/>
          </p:cNvSpPr>
          <p:nvPr>
            <p:ph type="body" sz="quarter" idx="14" hasCustomPrompt="1"/>
          </p:nvPr>
        </p:nvSpPr>
        <p:spPr>
          <a:xfrm>
            <a:off x="595915" y="6136530"/>
            <a:ext cx="4225292" cy="313904"/>
          </a:xfrm>
          <a:noFill/>
        </p:spPr>
        <p:txBody>
          <a:bodyPr wrap="square" lIns="0" tIns="0" rIns="0" bIns="0" anchor="b">
            <a:noAutofit/>
          </a:bodyPr>
          <a:lstStyle>
            <a:lvl1pPr marL="0" indent="0" algn="l">
              <a:spcBef>
                <a:spcPts val="0"/>
              </a:spcBef>
              <a:buNone/>
              <a:defRPr sz="1836"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Microsoft Ignite cube graphic">
            <a:extLst>
              <a:ext uri="{FF2B5EF4-FFF2-40B4-BE49-F238E27FC236}">
                <a16:creationId xmlns:a16="http://schemas.microsoft.com/office/drawing/2014/main" id="{80D4BB00-622A-BD4E-A722-AD10CF5FFE4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1"/>
            <a:ext cx="6995516" cy="6994525"/>
          </a:xfrm>
          <a:prstGeom prst="rect">
            <a:avLst/>
          </a:prstGeom>
        </p:spPr>
      </p:pic>
      <p:pic>
        <p:nvPicPr>
          <p:cNvPr id="14" name="MS logo white - EMF" descr="Microsoft logo white text version">
            <a:extLst>
              <a:ext uri="{FF2B5EF4-FFF2-40B4-BE49-F238E27FC236}">
                <a16:creationId xmlns:a16="http://schemas.microsoft.com/office/drawing/2014/main" id="{63E1BA19-1D9F-FC44-8A38-8C233C9CC48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3806638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4597779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256738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23422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99512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021299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0890094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8" y="1961079"/>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200" indent="0">
              <a:buNone/>
              <a:defRPr/>
            </a:lvl3pPr>
            <a:lvl4pPr marL="685800" indent="0">
              <a:buNone/>
              <a:defRPr/>
            </a:lvl4pPr>
            <a:lvl5pPr marL="914400"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8" y="3214124"/>
            <a:ext cx="11533187" cy="444609"/>
          </a:xfrm>
        </p:spPr>
        <p:txBody>
          <a:bodyPr lIns="0" tIns="0" rIns="0" bIns="0"/>
          <a:lstStyle>
            <a:lvl1pPr marL="0" indent="0">
              <a:lnSpc>
                <a:spcPts val="1800"/>
              </a:lnSpc>
              <a:spcBef>
                <a:spcPts val="0"/>
              </a:spcBef>
              <a:buNone/>
              <a:defRPr sz="1400" b="0" spc="0">
                <a:solidFill>
                  <a:schemeClr val="tx2"/>
                </a:solidFill>
                <a:latin typeface="+mj-lt"/>
              </a:defRPr>
            </a:lvl1pPr>
            <a:lvl2pPr marL="0" indent="0">
              <a:lnSpc>
                <a:spcPts val="1800"/>
              </a:lnSpc>
              <a:spcBef>
                <a:spcPts val="0"/>
              </a:spcBef>
              <a:buNone/>
              <a:defRPr sz="1400" spc="0">
                <a:solidFill>
                  <a:schemeClr val="tx1"/>
                </a:solidFill>
              </a:defRPr>
            </a:lvl2pPr>
            <a:lvl3pPr marL="457200" indent="0">
              <a:buNone/>
              <a:defRPr/>
            </a:lvl3pPr>
            <a:lvl4pPr marL="685800" indent="0">
              <a:buNone/>
              <a:defRPr/>
            </a:lvl4pPr>
            <a:lvl5pPr marL="914400"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8" y="4439603"/>
            <a:ext cx="11533187" cy="338554"/>
          </a:xfrm>
        </p:spPr>
        <p:txBody>
          <a:bodyPr lIns="0" tIns="0" rIns="0" bIns="0"/>
          <a:lstStyle>
            <a:lvl1pPr marL="0" indent="0">
              <a:lnSpc>
                <a:spcPts val="1200"/>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200" indent="0">
              <a:buNone/>
              <a:defRPr/>
            </a:lvl3pPr>
            <a:lvl4pPr marL="685800"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82208845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4243947" cy="508524"/>
          </a:xfrm>
          <a:noFill/>
        </p:spPr>
        <p:txBody>
          <a:bodyPr wrap="square" lIns="0" tIns="0" rIns="0" bIns="0" anchor="b" anchorCtr="0">
            <a:no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4243947" cy="345294"/>
          </a:xfrm>
          <a:noFill/>
        </p:spPr>
        <p:txBody>
          <a:bodyPr wrap="square" lIns="0" tIns="0" rIns="0" bIns="0">
            <a:no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pic>
        <p:nvPicPr>
          <p:cNvPr id="6" name="Picture 5" descr="Microsoft Ignite cube graphic">
            <a:extLst>
              <a:ext uri="{FF2B5EF4-FFF2-40B4-BE49-F238E27FC236}">
                <a16:creationId xmlns:a16="http://schemas.microsoft.com/office/drawing/2014/main" id="{3AD0DC0A-7B9F-4357-8D47-F407E99ED68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0"/>
            <a:ext cx="6995517" cy="6994525"/>
          </a:xfrm>
          <a:prstGeom prst="rect">
            <a:avLst/>
          </a:prstGeom>
        </p:spPr>
      </p:pic>
    </p:spTree>
    <p:extLst>
      <p:ext uri="{BB962C8B-B14F-4D97-AF65-F5344CB8AC3E}">
        <p14:creationId xmlns:p14="http://schemas.microsoft.com/office/powerpoint/2010/main" val="2079539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4243947" cy="508524"/>
          </a:xfrm>
          <a:noFill/>
        </p:spPr>
        <p:txBody>
          <a:bodyPr wrap="square" lIns="0" tIns="0" rIns="0" bIns="0" anchor="b" anchorCtr="0">
            <a:no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descr="Microsoft Ignite cube graphic">
            <a:extLst>
              <a:ext uri="{FF2B5EF4-FFF2-40B4-BE49-F238E27FC236}">
                <a16:creationId xmlns:a16="http://schemas.microsoft.com/office/drawing/2014/main" id="{DDF24A8E-E5A8-4838-91D5-F11134AF6A8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1"/>
            <a:ext cx="6995516" cy="6994525"/>
          </a:xfrm>
          <a:prstGeom prst="rect">
            <a:avLst/>
          </a:prstGeom>
        </p:spPr>
      </p:pic>
    </p:spTree>
    <p:extLst>
      <p:ext uri="{BB962C8B-B14F-4D97-AF65-F5344CB8AC3E}">
        <p14:creationId xmlns:p14="http://schemas.microsoft.com/office/powerpoint/2010/main" val="3901526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77266906"/>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563605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618176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50843" rtl="0" eaLnBrk="0" fontAlgn="auto" latinLnBrk="0" hangingPunct="0">
              <a:lnSpc>
                <a:spcPct val="100000"/>
              </a:lnSpc>
              <a:spcBef>
                <a:spcPts val="0"/>
              </a:spcBef>
              <a:spcAft>
                <a:spcPts val="0"/>
              </a:spcAft>
              <a:buClrTx/>
              <a:buSzTx/>
              <a:buFontTx/>
              <a:buNone/>
              <a:tabLst/>
              <a:defRPr/>
            </a:pPr>
            <a:r>
              <a:rPr kumimoji="0" lang="en-US" sz="714"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265F69A1-0401-4DF8-B507-FBC3C227055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68362296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32734866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7" y="3090314"/>
            <a:ext cx="9823498" cy="1828800"/>
          </a:xfrm>
          <a:noFill/>
        </p:spPr>
        <p:txBody>
          <a:bodyPr lIns="0" tIns="0" rIns="0" bIns="182880" anchor="b" anchorCtr="0"/>
          <a:lstStyle>
            <a:lvl1pPr>
              <a:defRPr sz="4799"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399"/>
            </a:lvl3pPr>
            <a:lvl4pPr>
              <a:defRPr sz="1399"/>
            </a:lvl4pPr>
            <a:lvl5pPr>
              <a:defRPr sz="104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109993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3" y="4944166"/>
            <a:ext cx="9801726"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1" y="3090314"/>
            <a:ext cx="9823498" cy="1828800"/>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830" y="483228"/>
            <a:ext cx="1362456" cy="194066"/>
          </a:xfrm>
          <a:prstGeom prst="rect">
            <a:avLst/>
          </a:prstGeom>
        </p:spPr>
      </p:pic>
    </p:spTree>
    <p:extLst>
      <p:ext uri="{BB962C8B-B14F-4D97-AF65-F5344CB8AC3E}">
        <p14:creationId xmlns:p14="http://schemas.microsoft.com/office/powerpoint/2010/main" val="41939850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Slide 3 ">
    <p:bg>
      <p:bgPr>
        <a:solidFill>
          <a:schemeClr val="accent2"/>
        </a:solidFill>
        <a:effectLst/>
      </p:bgPr>
    </p:bg>
    <p:spTree>
      <p:nvGrpSpPr>
        <p:cNvPr id="1" name=""/>
        <p:cNvGrpSpPr/>
        <p:nvPr/>
      </p:nvGrpSpPr>
      <p:grpSpPr>
        <a:xfrm>
          <a:off x="0" y="0"/>
          <a:ext cx="0" cy="0"/>
          <a:chOff x="0" y="0"/>
          <a:chExt cx="0" cy="0"/>
        </a:xfrm>
      </p:grpSpPr>
      <p:pic>
        <p:nvPicPr>
          <p:cNvPr id="10" name="Picture 9" descr="A person standing in a room&#10;&#10;Description automatically generated">
            <a:extLst>
              <a:ext uri="{FF2B5EF4-FFF2-40B4-BE49-F238E27FC236}">
                <a16:creationId xmlns:a16="http://schemas.microsoft.com/office/drawing/2014/main" id="{4DF305EE-63F9-4CA6-BD56-FE717E6B004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 y="0"/>
            <a:ext cx="12436476" cy="6994525"/>
          </a:xfrm>
          <a:prstGeom prst="rect">
            <a:avLst/>
          </a:prstGeom>
        </p:spPr>
      </p:pic>
      <p:sp>
        <p:nvSpPr>
          <p:cNvPr id="11" name="Rectangle 10">
            <a:extLst>
              <a:ext uri="{FF2B5EF4-FFF2-40B4-BE49-F238E27FC236}">
                <a16:creationId xmlns:a16="http://schemas.microsoft.com/office/drawing/2014/main" id="{13532A61-7338-495C-8787-A222781205FF}"/>
              </a:ext>
            </a:extLst>
          </p:cNvPr>
          <p:cNvSpPr/>
          <p:nvPr/>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6"/>
            <a:ext cx="6637838"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14406739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8" y="1960860"/>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8"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2"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3"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93854987"/>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p:nvGrpSpPr>
        <p:grpSpPr>
          <a:xfrm>
            <a:off x="0" y="-1"/>
            <a:ext cx="12436475"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p:nvSpPr>
        <p:spPr bwMode="auto">
          <a:xfrm>
            <a:off x="437278" y="2204497"/>
            <a:ext cx="7627938"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738664"/>
          </a:xfrm>
        </p:spPr>
        <p:txBody>
          <a:bodyPr/>
          <a:lstStyle>
            <a:lvl1pPr>
              <a:defRPr sz="1800">
                <a:solidFill>
                  <a:schemeClr val="tx1"/>
                </a:solidFill>
              </a:defRPr>
            </a:lvl1pPr>
            <a:lvl2pPr>
              <a:defRPr sz="1800">
                <a:solidFill>
                  <a:schemeClr val="tx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91807005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1192214"/>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4"/>
            <a:ext cx="3914774" cy="3862387"/>
          </a:xfrm>
        </p:spPr>
        <p:txBody>
          <a:bodyPr wrap="square" lIns="0" tIns="0" rIns="0" bIns="0">
            <a:noAutofit/>
          </a:bodyPr>
          <a:lstStyle>
            <a:lvl1pPr marL="0" indent="0" defTabSz="517426">
              <a:spcAft>
                <a:spcPts val="500"/>
              </a:spcAft>
              <a:buNone/>
              <a:defRPr sz="1800" spc="0" baseline="0">
                <a:solidFill>
                  <a:schemeClr val="tx2"/>
                </a:solidFill>
              </a:defRPr>
            </a:lvl1pPr>
            <a:lvl2pPr marL="228557" indent="0">
              <a:buNone/>
              <a:defRPr sz="1800"/>
            </a:lvl2pPr>
            <a:lvl3pPr marL="457112" indent="0">
              <a:buNone/>
              <a:defRPr sz="1800"/>
            </a:lvl3pPr>
            <a:lvl4pPr marL="685669" indent="0">
              <a:buNone/>
              <a:defRPr sz="1800"/>
            </a:lvl4pPr>
            <a:lvl5pPr marL="914224"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177259926"/>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9" y="1961080"/>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9" y="3214124"/>
            <a:ext cx="11533187"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9" y="4439603"/>
            <a:ext cx="11533187" cy="338554"/>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632900813"/>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9" y="1960861"/>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9"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3"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4"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114443209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595998136"/>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2" y="1631571"/>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4" y="1631571"/>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90"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4224331410"/>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4"/>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2"/>
            <a:ext cx="1727200" cy="28731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90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8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4"/>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900" y="2201864"/>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80" y="2201864"/>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4"/>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4"/>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4"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6"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651561477"/>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438622304"/>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2"/>
                </a:solidFill>
              </a:defRPr>
            </a:lvl1pPr>
          </a:lstStyle>
          <a:p>
            <a:pPr marL="0" lvl="0">
              <a:lnSpc>
                <a:spcPts val="5599"/>
              </a:lnSpc>
            </a:pPr>
            <a:r>
              <a:rPr lang="en-US"/>
              <a:t>Section title</a:t>
            </a:r>
          </a:p>
        </p:txBody>
      </p:sp>
    </p:spTree>
    <p:extLst>
      <p:ext uri="{BB962C8B-B14F-4D97-AF65-F5344CB8AC3E}">
        <p14:creationId xmlns:p14="http://schemas.microsoft.com/office/powerpoint/2010/main" val="21372133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10490615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118396200"/>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5653087" cy="411162"/>
          </a:xfrm>
        </p:spPr>
        <p:txBody>
          <a:bodyPr wrap="square" lIns="0" tIns="0" rIns="0" bIns="0">
            <a:spAutoFit/>
          </a:bodyPr>
          <a:lstStyle>
            <a:lvl1pPr>
              <a:lnSpc>
                <a:spcPts val="3199"/>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7"/>
            <a:ext cx="4919662" cy="2755420"/>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9" y="1960861"/>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727035035"/>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9" y="2201864"/>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8" y="2201864"/>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4"/>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4"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57002157"/>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9" y="1961080"/>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9"/>
            <a:ext cx="4853622" cy="2571524"/>
          </a:xfrm>
        </p:spPr>
        <p:txBody>
          <a:bodyPr lIns="0" tIns="0" rIns="0" bIns="0"/>
          <a:lstStyle>
            <a:lvl1pPr marL="285695" indent="-285695">
              <a:lnSpc>
                <a:spcPts val="1800"/>
              </a:lnSpc>
              <a:spcBef>
                <a:spcPts val="0"/>
              </a:spcBef>
              <a:buFont typeface="Arial" panose="020B0604020202020204" pitchFamily="34" charset="0"/>
              <a:buChar char="•"/>
              <a:defRPr sz="1399" b="0" i="0" spc="0">
                <a:solidFill>
                  <a:schemeClr val="tx1"/>
                </a:solidFill>
                <a:latin typeface="+mn-lt"/>
              </a:defRPr>
            </a:lvl1pPr>
            <a:lvl2pPr marL="0" indent="0">
              <a:lnSpc>
                <a:spcPts val="1800"/>
              </a:lnSpc>
              <a:spcBef>
                <a:spcPts val="0"/>
              </a:spcBef>
              <a:buNone/>
              <a:defRPr sz="1399">
                <a:solidFill>
                  <a:schemeClr val="tx1"/>
                </a:solidFill>
              </a:defRPr>
            </a:lvl2pPr>
            <a:lvl3pPr marL="457112" indent="0">
              <a:buNone/>
              <a:defRPr/>
            </a:lvl3pPr>
            <a:lvl4pPr marL="685669" indent="0">
              <a:buNone/>
              <a:defRPr/>
            </a:lvl4pPr>
            <a:lvl5pPr marL="91422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068590663"/>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50"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9"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54442621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91954" y="496641"/>
            <a:ext cx="11087895" cy="6497884"/>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3557697"/>
            <a:ext cx="7832726" cy="557637"/>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698560988"/>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40" y="1989615"/>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6" y="5973763"/>
            <a:ext cx="3690937" cy="307777"/>
          </a:xfrm>
        </p:spPr>
        <p:txBody>
          <a:bodyPr lIns="0" tIns="0" rIns="0" bIns="0"/>
          <a:lstStyle>
            <a:lvl1pPr marL="0" indent="0">
              <a:lnSpc>
                <a:spcPts val="1199"/>
              </a:lnSpc>
              <a:spcBef>
                <a:spcPts val="900"/>
              </a:spcBef>
              <a:buFont typeface="Arial" panose="020B0604020202020204" pitchFamily="34" charset="0"/>
              <a:buNone/>
              <a:defRPr sz="1000" b="0" i="0" spc="0">
                <a:solidFill>
                  <a:schemeClr val="tx1"/>
                </a:solidFill>
                <a:latin typeface="+mn-lt"/>
              </a:defRPr>
            </a:lvl1pPr>
            <a:lvl2pPr marL="0" marR="0" indent="0" algn="l" defTabSz="932563" rtl="0" eaLnBrk="1" fontAlgn="auto" latinLnBrk="0" hangingPunct="1">
              <a:lnSpc>
                <a:spcPts val="1199"/>
              </a:lnSpc>
              <a:spcBef>
                <a:spcPts val="450"/>
              </a:spcBef>
              <a:spcAft>
                <a:spcPts val="0"/>
              </a:spcAft>
              <a:buClrTx/>
              <a:buSzPct val="90000"/>
              <a:buFont typeface="Arial" panose="020B0604020202020204" pitchFamily="34" charset="0"/>
              <a:buNone/>
              <a:tabLst/>
              <a:defRPr sz="1000">
                <a:solidFill>
                  <a:schemeClr val="tx1"/>
                </a:solidFill>
              </a:defRPr>
            </a:lvl2pPr>
            <a:lvl3pPr marL="457112" indent="0">
              <a:buNone/>
              <a:defRPr/>
            </a:lvl3pPr>
            <a:lvl4pPr marL="685669" indent="0">
              <a:buNone/>
              <a:defRPr/>
            </a:lvl4pPr>
            <a:lvl5pPr marL="914224"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9"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9" y="1989615"/>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5" y="1989615"/>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5"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6"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814372038"/>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9" y="4002986"/>
            <a:ext cx="11533187" cy="557637"/>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51387607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4"/>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9" y="1882012"/>
            <a:ext cx="760412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3278" y="448055"/>
            <a:ext cx="1362456" cy="194066"/>
          </a:xfrm>
          <a:prstGeom prst="rect">
            <a:avLst/>
          </a:prstGeom>
        </p:spPr>
      </p:pic>
    </p:spTree>
    <p:extLst>
      <p:ext uri="{BB962C8B-B14F-4D97-AF65-F5344CB8AC3E}">
        <p14:creationId xmlns:p14="http://schemas.microsoft.com/office/powerpoint/2010/main" val="955322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4" name="Text Placeholder 6"/>
          <p:cNvSpPr>
            <a:spLocks noGrp="1"/>
          </p:cNvSpPr>
          <p:nvPr>
            <p:ph type="body" sz="quarter" idx="11" hasCustomPrompt="1"/>
          </p:nvPr>
        </p:nvSpPr>
        <p:spPr>
          <a:xfrm>
            <a:off x="5" y="6363076"/>
            <a:ext cx="12436476" cy="631450"/>
          </a:xfrm>
          <a:prstGeom prst="rect">
            <a:avLst/>
          </a:prstGeom>
          <a:solidFill>
            <a:srgbClr val="FFFF99"/>
          </a:solidFill>
        </p:spPr>
        <p:txBody>
          <a:bodyPr wrap="square" lIns="128019" tIns="64010" rIns="128019" bIns="64010" anchor="b" anchorCtr="0">
            <a:noAutofit/>
          </a:bodyPr>
          <a:lstStyle>
            <a:lvl1pPr algn="r">
              <a:buFont typeface="Arial" pitchFamily="34" charset="0"/>
              <a:buNone/>
              <a:defRPr sz="3000" spc="-4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5" name="Text Placeholder 5"/>
          <p:cNvSpPr>
            <a:spLocks noGrp="1"/>
          </p:cNvSpPr>
          <p:nvPr>
            <p:ph type="body" sz="quarter" idx="12" hasCustomPrompt="1"/>
          </p:nvPr>
        </p:nvSpPr>
        <p:spPr>
          <a:xfrm>
            <a:off x="0" y="1"/>
            <a:ext cx="12436475" cy="1257442"/>
          </a:xfrm>
        </p:spPr>
        <p:txBody>
          <a:bodyPr lIns="393192" tIns="393192" bIns="91440">
            <a:normAutofit/>
          </a:bodyPr>
          <a:lstStyle>
            <a:lvl1pPr marL="0" indent="0">
              <a:buNone/>
              <a:defRPr sz="4488">
                <a:solidFill>
                  <a:schemeClr val="tx1"/>
                </a:solidFill>
                <a:latin typeface="+mj-lt"/>
              </a:defRPr>
            </a:lvl1pPr>
          </a:lstStyle>
          <a:p>
            <a:pPr lvl="0"/>
            <a:r>
              <a:rPr lang="en-US"/>
              <a:t>Click to edit Master title style</a:t>
            </a:r>
          </a:p>
        </p:txBody>
      </p:sp>
      <p:sp>
        <p:nvSpPr>
          <p:cNvPr id="7" name="Text Placeholder 6"/>
          <p:cNvSpPr>
            <a:spLocks noGrp="1"/>
          </p:cNvSpPr>
          <p:nvPr>
            <p:ph type="body" sz="quarter" idx="13"/>
          </p:nvPr>
        </p:nvSpPr>
        <p:spPr>
          <a:xfrm>
            <a:off x="396908" y="1258045"/>
            <a:ext cx="12039567" cy="1600438"/>
          </a:xfrm>
        </p:spPr>
        <p:txBody>
          <a:bodyPr/>
          <a:lstStyle>
            <a:lvl1pPr marL="0" indent="0">
              <a:buNone/>
              <a:defRPr/>
            </a:lvl1pPr>
            <a:lvl2pPr marL="466120" indent="0">
              <a:buNone/>
              <a:defRPr/>
            </a:lvl2pPr>
            <a:lvl3pPr marL="932239" indent="0">
              <a:buNone/>
              <a:defRPr/>
            </a:lvl3pPr>
            <a:lvl4pPr marL="1398358" indent="0">
              <a:buNone/>
              <a:defRPr/>
            </a:lvl4pPr>
            <a:lvl5pPr marL="186447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27147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73264-6736-41A7-87F1-44DD5C593D43}"/>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82D0A820-FC57-40C7-A1F3-DD75189C5C8C}"/>
              </a:ext>
            </a:extLst>
          </p:cNvPr>
          <p:cNvSpPr>
            <a:spLocks noGrp="1"/>
          </p:cNvSpPr>
          <p:nvPr>
            <p:ph type="subTitle" idx="1"/>
          </p:nvPr>
        </p:nvSpPr>
        <p:spPr>
          <a:xfrm>
            <a:off x="1554560" y="3673745"/>
            <a:ext cx="9327356" cy="561372"/>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3C30A986-23B8-4C01-B4AB-1D60C24A09D3}"/>
              </a:ext>
            </a:extLst>
          </p:cNvPr>
          <p:cNvSpPr>
            <a:spLocks noGrp="1"/>
          </p:cNvSpPr>
          <p:nvPr>
            <p:ph type="dt" sz="half" idx="10"/>
          </p:nvPr>
        </p:nvSpPr>
        <p:spPr/>
        <p:txBody>
          <a:bodyPr/>
          <a:lstStyle/>
          <a:p>
            <a:fld id="{7C668E06-11A3-4E42-81AC-12484831D16C}" type="datetimeFigureOut">
              <a:rPr lang="en-US" smtClean="0"/>
              <a:t>4/8/21</a:t>
            </a:fld>
            <a:endParaRPr lang="en-US"/>
          </a:p>
        </p:txBody>
      </p:sp>
      <p:sp>
        <p:nvSpPr>
          <p:cNvPr id="5" name="Footer Placeholder 4">
            <a:extLst>
              <a:ext uri="{FF2B5EF4-FFF2-40B4-BE49-F238E27FC236}">
                <a16:creationId xmlns:a16="http://schemas.microsoft.com/office/drawing/2014/main" id="{E8CE0F1F-E3AD-4CC6-9158-91AAA177F6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32454F-4B31-499C-A22B-F74BB831B0A0}"/>
              </a:ext>
            </a:extLst>
          </p:cNvPr>
          <p:cNvSpPr>
            <a:spLocks noGrp="1"/>
          </p:cNvSpPr>
          <p:nvPr>
            <p:ph type="sldNum" sz="quarter" idx="12"/>
          </p:nvPr>
        </p:nvSpPr>
        <p:spPr/>
        <p:txBody>
          <a:bodyPr/>
          <a:lstStyle/>
          <a:p>
            <a:fld id="{2DE9F4BD-6FB1-4F27-A78F-3363B5658257}" type="slidenum">
              <a:rPr lang="en-US" smtClean="0"/>
              <a:t>‹#›</a:t>
            </a:fld>
            <a:endParaRPr lang="en-US"/>
          </a:p>
        </p:txBody>
      </p:sp>
    </p:spTree>
    <p:extLst>
      <p:ext uri="{BB962C8B-B14F-4D97-AF65-F5344CB8AC3E}">
        <p14:creationId xmlns:p14="http://schemas.microsoft.com/office/powerpoint/2010/main" val="3457212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1" y="1631570"/>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3" y="1631570"/>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88"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7">
            <a:extLst>
              <a:ext uri="{FF2B5EF4-FFF2-40B4-BE49-F238E27FC236}">
                <a16:creationId xmlns:a16="http://schemas.microsoft.com/office/drawing/2014/main" id="{19AF4754-F11E-4E8F-BBFA-9E489F861B0D}"/>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1548998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cSld name="Title_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75289" y="1434527"/>
            <a:ext cx="11889141" cy="1848519"/>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2437600"/>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85849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D2EA0-0700-423E-902C-C713906444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2796A03-A4DA-4429-A0EB-CAD1491976A0}"/>
              </a:ext>
            </a:extLst>
          </p:cNvPr>
          <p:cNvSpPr>
            <a:spLocks noGrp="1"/>
          </p:cNvSpPr>
          <p:nvPr>
            <p:ph type="dt" sz="half" idx="10"/>
          </p:nvPr>
        </p:nvSpPr>
        <p:spPr/>
        <p:txBody>
          <a:bodyPr/>
          <a:lstStyle/>
          <a:p>
            <a:fld id="{88E95376-DB30-4D69-AAD5-742FC31ADD3D}" type="datetimeFigureOut">
              <a:rPr lang="en-US" smtClean="0"/>
              <a:t>4/8/21</a:t>
            </a:fld>
            <a:endParaRPr lang="en-US"/>
          </a:p>
        </p:txBody>
      </p:sp>
      <p:sp>
        <p:nvSpPr>
          <p:cNvPr id="4" name="Footer Placeholder 3">
            <a:extLst>
              <a:ext uri="{FF2B5EF4-FFF2-40B4-BE49-F238E27FC236}">
                <a16:creationId xmlns:a16="http://schemas.microsoft.com/office/drawing/2014/main" id="{27818D31-4FC3-4595-9006-2D694FEAE8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A6AF36-A103-40CC-9762-8CC661A3D72C}"/>
              </a:ext>
            </a:extLst>
          </p:cNvPr>
          <p:cNvSpPr>
            <a:spLocks noGrp="1"/>
          </p:cNvSpPr>
          <p:nvPr>
            <p:ph type="sldNum" sz="quarter" idx="12"/>
          </p:nvPr>
        </p:nvSpPr>
        <p:spPr/>
        <p:txBody>
          <a:bodyPr/>
          <a:lstStyle/>
          <a:p>
            <a:fld id="{5EA2C0B6-8F6A-4AFC-A306-A02093E15B2E}" type="slidenum">
              <a:rPr lang="en-US" smtClean="0"/>
              <a:t>‹#›</a:t>
            </a:fld>
            <a:endParaRPr lang="en-US"/>
          </a:p>
        </p:txBody>
      </p:sp>
    </p:spTree>
    <p:extLst>
      <p:ext uri="{BB962C8B-B14F-4D97-AF65-F5344CB8AC3E}">
        <p14:creationId xmlns:p14="http://schemas.microsoft.com/office/powerpoint/2010/main" val="352745114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003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895039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5913" y="5802865"/>
            <a:ext cx="5475158" cy="498598"/>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67022" y="5802865"/>
            <a:ext cx="5475158" cy="498598"/>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6436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600059" y="466301"/>
            <a:ext cx="11239464" cy="1002808"/>
          </a:xfrm>
        </p:spPr>
        <p:txBody>
          <a:bodyPr/>
          <a:lstStyle/>
          <a:p>
            <a:r>
              <a:rPr lang="en-US"/>
              <a:t>Click to edit Master title style</a:t>
            </a:r>
          </a:p>
        </p:txBody>
      </p:sp>
    </p:spTree>
    <p:extLst>
      <p:ext uri="{BB962C8B-B14F-4D97-AF65-F5344CB8AC3E}">
        <p14:creationId xmlns:p14="http://schemas.microsoft.com/office/powerpoint/2010/main" val="24555626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Bulleted Slide">
    <p:spTree>
      <p:nvGrpSpPr>
        <p:cNvPr id="1" name=""/>
        <p:cNvGrpSpPr/>
        <p:nvPr/>
      </p:nvGrpSpPr>
      <p:grpSpPr>
        <a:xfrm>
          <a:off x="0" y="0"/>
          <a:ext cx="0" cy="0"/>
          <a:chOff x="0" y="0"/>
          <a:chExt cx="0" cy="0"/>
        </a:xfrm>
      </p:grpSpPr>
      <p:sp>
        <p:nvSpPr>
          <p:cNvPr id="2" name="Title 1"/>
          <p:cNvSpPr>
            <a:spLocks noGrp="1"/>
          </p:cNvSpPr>
          <p:nvPr>
            <p:ph type="title"/>
          </p:nvPr>
        </p:nvSpPr>
        <p:spPr>
          <a:xfrm>
            <a:off x="373094" y="279783"/>
            <a:ext cx="11718550" cy="589393"/>
          </a:xfrm>
        </p:spPr>
        <p:txBody>
          <a:bodyPr>
            <a:normAutofit/>
          </a:bodyPr>
          <a:lstStyle>
            <a:lvl1pPr>
              <a:defRPr sz="2900">
                <a:solidFill>
                  <a:srgbClr val="4C565A"/>
                </a:solidFill>
              </a:defRPr>
            </a:lvl1pPr>
          </a:lstStyle>
          <a:p>
            <a:r>
              <a:rPr lang="en-US"/>
              <a:t>Click to edit Master title style</a:t>
            </a:r>
          </a:p>
        </p:txBody>
      </p:sp>
      <p:sp>
        <p:nvSpPr>
          <p:cNvPr id="3" name="Content Placeholder 2"/>
          <p:cNvSpPr>
            <a:spLocks noGrp="1"/>
          </p:cNvSpPr>
          <p:nvPr>
            <p:ph idx="1"/>
          </p:nvPr>
        </p:nvSpPr>
        <p:spPr>
          <a:xfrm>
            <a:off x="373093" y="1088037"/>
            <a:ext cx="10508823" cy="5051601"/>
          </a:xfrm>
        </p:spPr>
        <p:txBody>
          <a:bodyPr>
            <a:normAutofit/>
          </a:bodyPr>
          <a:lstStyle>
            <a:lvl1pPr marL="138756" indent="-138756">
              <a:buClr>
                <a:schemeClr val="tx2"/>
              </a:buClr>
              <a:buSzPct val="100000"/>
              <a:buFont typeface="Arial"/>
              <a:buChar char="•"/>
              <a:defRPr sz="1700"/>
            </a:lvl1pPr>
            <a:lvl2pPr>
              <a:buClr>
                <a:schemeClr val="tx2"/>
              </a:buClr>
              <a:buSzPct val="100000"/>
              <a:buFont typeface="Arial"/>
              <a:buChar char="•"/>
              <a:defRPr sz="1700"/>
            </a:lvl2pPr>
            <a:lvl3pPr>
              <a:buClr>
                <a:schemeClr val="tx2"/>
              </a:buClr>
              <a:buSzPct val="100000"/>
              <a:buFont typeface="Arial"/>
              <a:buChar char="•"/>
              <a:defRPr sz="1700"/>
            </a:lvl3pPr>
            <a:lvl4pPr>
              <a:buClr>
                <a:schemeClr val="tx2"/>
              </a:buClr>
              <a:buSzPct val="100000"/>
              <a:buFont typeface="Arial"/>
              <a:buChar char="•"/>
              <a:defRPr sz="1700"/>
            </a:lvl4pPr>
            <a:lvl5pPr>
              <a:buClr>
                <a:schemeClr val="tx2"/>
              </a:buClr>
              <a:buSzPct val="100000"/>
              <a:buFont typeface="Arial"/>
              <a:buChar cha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5"/>
          <p:cNvSpPr>
            <a:spLocks noGrp="1"/>
          </p:cNvSpPr>
          <p:nvPr>
            <p:ph type="sldNum" sz="quarter" idx="4"/>
          </p:nvPr>
        </p:nvSpPr>
        <p:spPr>
          <a:xfrm>
            <a:off x="12053585" y="6643963"/>
            <a:ext cx="486528" cy="321587"/>
          </a:xfrm>
          <a:prstGeom prst="rect">
            <a:avLst/>
          </a:prstGeom>
        </p:spPr>
        <p:txBody>
          <a:bodyPr vert="horz" lIns="0" tIns="55513" rIns="111026" bIns="55513" rtlCol="0" anchor="ctr"/>
          <a:lstStyle>
            <a:lvl1pPr algn="l">
              <a:defRPr sz="1299">
                <a:solidFill>
                  <a:schemeClr val="tx2"/>
                </a:solidFill>
                <a:latin typeface="Rockwell"/>
                <a:cs typeface="Rockwell"/>
              </a:defRPr>
            </a:lvl1pPr>
          </a:lstStyle>
          <a:p>
            <a:fld id="{BB7191CD-1840-CA44-8BBB-BB47B20ECAFB}" type="slidenum">
              <a:rPr lang="en-US" smtClean="0"/>
              <a:pPr/>
              <a:t>‹#›</a:t>
            </a:fld>
            <a:endParaRPr lang="en-US"/>
          </a:p>
        </p:txBody>
      </p:sp>
    </p:spTree>
    <p:extLst>
      <p:ext uri="{BB962C8B-B14F-4D97-AF65-F5344CB8AC3E}">
        <p14:creationId xmlns:p14="http://schemas.microsoft.com/office/powerpoint/2010/main" val="4131122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cSld name="Blank">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7371475"/>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a:xfrm>
            <a:off x="465138" y="1853743"/>
            <a:ext cx="11533187" cy="160031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Slide Number Placeholder 17"/>
          <p:cNvSpPr>
            <a:spLocks noGrp="1"/>
          </p:cNvSpPr>
          <p:nvPr>
            <p:ph type="sldNum" sz="quarter" idx="4"/>
          </p:nvPr>
        </p:nvSpPr>
        <p:spPr>
          <a:xfrm>
            <a:off x="7565522" y="6475050"/>
            <a:ext cx="4249129" cy="372394"/>
          </a:xfrm>
          <a:prstGeom prst="rect">
            <a:avLst/>
          </a:prstGeom>
        </p:spPr>
        <p:txBody>
          <a:bodyPr vert="horz" lIns="0" tIns="0" rIns="0" bIns="0" anchor="b"/>
          <a:lstStyle>
            <a:lvl1pPr algn="r" eaLnBrk="1" latinLnBrk="0" hangingPunct="1">
              <a:defRPr kumimoji="0" sz="1071" baseline="0">
                <a:solidFill>
                  <a:schemeClr val="bg1">
                    <a:lumMod val="65000"/>
                  </a:schemeClr>
                </a:solidFill>
              </a:defRPr>
            </a:lvl1pPr>
          </a:lstStyle>
          <a:p>
            <a:r>
              <a:rPr lang="en-US"/>
              <a:t>Microsoft Confidential   :   </a:t>
            </a:r>
            <a:fld id="{0405832C-0F68-4D14-9804-94F2566504FB}" type="datetimeFigureOut">
              <a:rPr lang="en-US" smtClean="0"/>
              <a:pPr/>
              <a:t>4/8/21</a:t>
            </a:fld>
            <a:r>
              <a:rPr lang="en-US"/>
              <a:t>   :   Page </a:t>
            </a:r>
            <a:fld id="{C81C86ED-EB99-4FAE-B946-1B48CA815965}" type="slidenum">
              <a:rPr lang="en-US" smtClean="0"/>
              <a:pPr/>
              <a:t>‹#›</a:t>
            </a:fld>
            <a:r>
              <a:rPr lang="en-US"/>
              <a:t> </a:t>
            </a:r>
          </a:p>
        </p:txBody>
      </p:sp>
    </p:spTree>
    <p:extLst>
      <p:ext uri="{BB962C8B-B14F-4D97-AF65-F5344CB8AC3E}">
        <p14:creationId xmlns:p14="http://schemas.microsoft.com/office/powerpoint/2010/main" val="71414517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0734D-37C2-4EEA-B891-2123763FF0EB}"/>
              </a:ext>
            </a:extLst>
          </p:cNvPr>
          <p:cNvSpPr>
            <a:spLocks noGrp="1"/>
          </p:cNvSpPr>
          <p:nvPr>
            <p:ph type="title" hasCustomPrompt="1"/>
          </p:nvPr>
        </p:nvSpPr>
        <p:spPr>
          <a:xfrm>
            <a:off x="274639" y="278471"/>
            <a:ext cx="5562481" cy="917575"/>
          </a:xfrm>
        </p:spPr>
        <p:txBody>
          <a:bodyPr/>
          <a:lstStyle>
            <a:lvl1pPr>
              <a:defRPr sz="4284">
                <a:solidFill>
                  <a:srgbClr val="000000"/>
                </a:solidFill>
              </a:defRPr>
            </a:lvl1pPr>
          </a:lstStyle>
          <a:p>
            <a:r>
              <a:rPr lang="en-US"/>
              <a:t>Overview</a:t>
            </a:r>
          </a:p>
        </p:txBody>
      </p:sp>
      <p:sp>
        <p:nvSpPr>
          <p:cNvPr id="3" name="Footer Placeholder 2">
            <a:extLst>
              <a:ext uri="{FF2B5EF4-FFF2-40B4-BE49-F238E27FC236}">
                <a16:creationId xmlns:a16="http://schemas.microsoft.com/office/drawing/2014/main" id="{8DFF176A-6A91-47C5-AD06-E67ADDC6E350}"/>
              </a:ext>
            </a:extLst>
          </p:cNvPr>
          <p:cNvSpPr>
            <a:spLocks noGrp="1"/>
          </p:cNvSpPr>
          <p:nvPr>
            <p:ph type="ftr" sz="quarter" idx="10"/>
          </p:nvPr>
        </p:nvSpPr>
        <p:spPr/>
        <p:txBody>
          <a:bodyPr/>
          <a:lstStyle>
            <a:lvl1pPr>
              <a:defRPr>
                <a:solidFill>
                  <a:srgbClr val="000000"/>
                </a:solidFill>
              </a:defRPr>
            </a:lvl1pPr>
          </a:lstStyle>
          <a:p>
            <a:endParaRPr lang="en-US"/>
          </a:p>
        </p:txBody>
      </p:sp>
      <p:sp>
        <p:nvSpPr>
          <p:cNvPr id="4" name="Slide Number Placeholder 3">
            <a:extLst>
              <a:ext uri="{FF2B5EF4-FFF2-40B4-BE49-F238E27FC236}">
                <a16:creationId xmlns:a16="http://schemas.microsoft.com/office/drawing/2014/main" id="{C6C46763-CE76-4890-B381-AD4C3171DF21}"/>
              </a:ext>
            </a:extLst>
          </p:cNvPr>
          <p:cNvSpPr>
            <a:spLocks noGrp="1"/>
          </p:cNvSpPr>
          <p:nvPr>
            <p:ph type="sldNum" sz="quarter" idx="11"/>
          </p:nvPr>
        </p:nvSpPr>
        <p:spPr/>
        <p:txBody>
          <a:bodyPr/>
          <a:lstStyle>
            <a:lvl1pPr>
              <a:defRPr>
                <a:solidFill>
                  <a:srgbClr val="000000"/>
                </a:solidFill>
              </a:defRPr>
            </a:lvl1pPr>
          </a:lstStyle>
          <a:p>
            <a:fld id="{55CA21BC-178F-44CA-A717-D6CB446CF9C3}" type="slidenum">
              <a:rPr lang="en-US" smtClean="0"/>
              <a:pPr/>
              <a:t>‹#›</a:t>
            </a:fld>
            <a:endParaRPr lang="en-US"/>
          </a:p>
        </p:txBody>
      </p:sp>
      <p:sp>
        <p:nvSpPr>
          <p:cNvPr id="11" name="Picture Placeholder 10">
            <a:extLst>
              <a:ext uri="{FF2B5EF4-FFF2-40B4-BE49-F238E27FC236}">
                <a16:creationId xmlns:a16="http://schemas.microsoft.com/office/drawing/2014/main" id="{2522B958-25F5-4168-9536-2AA6B4275666}"/>
              </a:ext>
            </a:extLst>
          </p:cNvPr>
          <p:cNvSpPr>
            <a:spLocks noGrp="1"/>
          </p:cNvSpPr>
          <p:nvPr>
            <p:ph type="pic" sz="quarter" idx="12"/>
          </p:nvPr>
        </p:nvSpPr>
        <p:spPr>
          <a:xfrm>
            <a:off x="6569633" y="1293664"/>
            <a:ext cx="2687048" cy="553998"/>
          </a:xfrm>
        </p:spPr>
        <p:txBody>
          <a:bodyPr/>
          <a:lstStyle>
            <a:lvl1pPr>
              <a:defRPr>
                <a:solidFill>
                  <a:srgbClr val="000000"/>
                </a:solidFill>
              </a:defRPr>
            </a:lvl1pPr>
          </a:lstStyle>
          <a:p>
            <a:endParaRPr lang="en-US"/>
          </a:p>
        </p:txBody>
      </p:sp>
      <p:sp>
        <p:nvSpPr>
          <p:cNvPr id="12" name="Picture Placeholder 10">
            <a:extLst>
              <a:ext uri="{FF2B5EF4-FFF2-40B4-BE49-F238E27FC236}">
                <a16:creationId xmlns:a16="http://schemas.microsoft.com/office/drawing/2014/main" id="{F9201E51-84EE-44B8-B59F-FA51F1F9E310}"/>
              </a:ext>
            </a:extLst>
          </p:cNvPr>
          <p:cNvSpPr>
            <a:spLocks noGrp="1"/>
          </p:cNvSpPr>
          <p:nvPr>
            <p:ph type="pic" sz="quarter" idx="13"/>
          </p:nvPr>
        </p:nvSpPr>
        <p:spPr>
          <a:xfrm>
            <a:off x="9459274" y="1293664"/>
            <a:ext cx="2687048" cy="553998"/>
          </a:xfrm>
        </p:spPr>
        <p:txBody>
          <a:bodyPr/>
          <a:lstStyle>
            <a:lvl1pPr>
              <a:defRPr>
                <a:solidFill>
                  <a:srgbClr val="000000"/>
                </a:solidFill>
              </a:defRPr>
            </a:lvl1pPr>
          </a:lstStyle>
          <a:p>
            <a:endParaRPr lang="en-US"/>
          </a:p>
        </p:txBody>
      </p:sp>
      <p:sp>
        <p:nvSpPr>
          <p:cNvPr id="13" name="Picture Placeholder 10">
            <a:extLst>
              <a:ext uri="{FF2B5EF4-FFF2-40B4-BE49-F238E27FC236}">
                <a16:creationId xmlns:a16="http://schemas.microsoft.com/office/drawing/2014/main" id="{115CF2A8-A15A-45D6-BE72-25556C2796B3}"/>
              </a:ext>
            </a:extLst>
          </p:cNvPr>
          <p:cNvSpPr>
            <a:spLocks noGrp="1"/>
          </p:cNvSpPr>
          <p:nvPr>
            <p:ph type="pic" sz="quarter" idx="14"/>
          </p:nvPr>
        </p:nvSpPr>
        <p:spPr>
          <a:xfrm>
            <a:off x="7996035" y="4136598"/>
            <a:ext cx="2687048" cy="553998"/>
          </a:xfrm>
        </p:spPr>
        <p:txBody>
          <a:bodyPr/>
          <a:lstStyle>
            <a:lvl1pPr>
              <a:defRPr>
                <a:solidFill>
                  <a:srgbClr val="000000"/>
                </a:solidFill>
              </a:defRPr>
            </a:lvl1pPr>
          </a:lstStyle>
          <a:p>
            <a:endParaRPr lang="en-US"/>
          </a:p>
        </p:txBody>
      </p:sp>
      <p:sp>
        <p:nvSpPr>
          <p:cNvPr id="15" name="Text Placeholder 14">
            <a:extLst>
              <a:ext uri="{FF2B5EF4-FFF2-40B4-BE49-F238E27FC236}">
                <a16:creationId xmlns:a16="http://schemas.microsoft.com/office/drawing/2014/main" id="{609E587C-8CE3-42EE-BB8E-1CDEAD9E8C9F}"/>
              </a:ext>
            </a:extLst>
          </p:cNvPr>
          <p:cNvSpPr>
            <a:spLocks noGrp="1"/>
          </p:cNvSpPr>
          <p:nvPr>
            <p:ph type="body" sz="quarter" idx="15" hasCustomPrompt="1"/>
          </p:nvPr>
        </p:nvSpPr>
        <p:spPr>
          <a:xfrm>
            <a:off x="275287" y="1253397"/>
            <a:ext cx="5562408" cy="1992569"/>
          </a:xfrm>
        </p:spPr>
        <p:txBody>
          <a:bodyPr/>
          <a:lstStyle>
            <a:lvl1pPr marL="291436" marR="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sz="1632">
                <a:solidFill>
                  <a:srgbClr val="000000"/>
                </a:solidFill>
                <a:latin typeface="+mn-lt"/>
              </a:defRPr>
            </a:lvl1pPr>
            <a:lvl2pPr>
              <a:defRPr sz="1428"/>
            </a:lvl2pPr>
            <a:lvl3pPr>
              <a:defRPr sz="1428"/>
            </a:lvl3pPr>
            <a:lvl4pPr>
              <a:defRPr sz="1428"/>
            </a:lvl4pPr>
            <a:lvl5pPr>
              <a:defRPr sz="1428"/>
            </a:lvl5pPr>
          </a:lstStyle>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Insert goals/objectives here</a:t>
            </a:r>
          </a:p>
          <a:p>
            <a:pPr marL="291436" marR="0" lvl="0" indent="-291436" algn="l" defTabSz="932597" rtl="0" eaLnBrk="1" fontAlgn="auto" latinLnBrk="0" hangingPunct="1">
              <a:lnSpc>
                <a:spcPct val="100000"/>
              </a:lnSpc>
              <a:spcBef>
                <a:spcPts val="612"/>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Objective 1</a:t>
            </a:r>
          </a:p>
          <a:p>
            <a:pPr marL="291436" marR="0" lvl="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Objective 2</a:t>
            </a:r>
          </a:p>
          <a:p>
            <a:pPr marL="291436" marR="0" lvl="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Objective 3</a:t>
            </a:r>
          </a:p>
          <a:p>
            <a:pPr marL="0" marR="0" lvl="0" indent="0" algn="l" defTabSz="932597" rtl="0" eaLnBrk="1" fontAlgn="auto" latinLnBrk="0" hangingPunct="1">
              <a:lnSpc>
                <a:spcPct val="100000"/>
              </a:lnSpc>
              <a:spcBef>
                <a:spcPts val="0"/>
              </a:spcBef>
              <a:spcAft>
                <a:spcPts val="0"/>
              </a:spcAft>
              <a:buClrTx/>
              <a:buSzTx/>
              <a:buFont typeface="+mj-lt"/>
              <a:buNone/>
              <a:tabLst/>
              <a:defRPr/>
            </a:pPr>
            <a:endParaRPr kumimoji="0" lang="en-US" sz="1428" b="0" i="0" u="none" strike="noStrike" kern="1200" cap="none" spc="0" normalizeH="0" baseline="0" noProof="0">
              <a:ln>
                <a:noFill/>
              </a:ln>
              <a:solidFill>
                <a:srgbClr val="000000"/>
              </a:solidFill>
              <a:effectLst/>
              <a:uLnTx/>
              <a:uFillTx/>
              <a:latin typeface="+mn-lt"/>
              <a:ea typeface="+mn-ea"/>
              <a:cs typeface="+mn-cs"/>
            </a:endParaRPr>
          </a:p>
          <a:p>
            <a:pPr marL="0" marR="0" lvl="0" indent="0" algn="l" defTabSz="932597" rtl="0" eaLnBrk="1" fontAlgn="auto" latinLnBrk="0" hangingPunct="1">
              <a:lnSpc>
                <a:spcPct val="100000"/>
              </a:lnSpc>
              <a:spcBef>
                <a:spcPts val="0"/>
              </a:spcBef>
              <a:spcAft>
                <a:spcPts val="0"/>
              </a:spcAft>
              <a:buClrTx/>
              <a:buSzTx/>
              <a:buFont typeface="+mj-lt"/>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Insert high level campaign details (</a:t>
            </a:r>
            <a:r>
              <a:rPr kumimoji="0" lang="en-US" sz="1428" b="1" i="0" u="sng" strike="noStrike" kern="1200" cap="none" spc="0" normalizeH="0" baseline="0" noProof="0">
                <a:ln>
                  <a:noFill/>
                </a:ln>
                <a:solidFill>
                  <a:srgbClr val="000000"/>
                </a:solidFill>
                <a:effectLst/>
                <a:uLnTx/>
                <a:uFillTx/>
                <a:latin typeface="+mn-lt"/>
                <a:ea typeface="+mn-ea"/>
                <a:cs typeface="+mn-cs"/>
              </a:rPr>
              <a:t>one</a:t>
            </a:r>
            <a:r>
              <a:rPr kumimoji="0" lang="en-US" sz="1428" b="0" i="0" u="none" strike="noStrike" kern="1200" cap="none" spc="0" normalizeH="0" baseline="0" noProof="0">
                <a:ln>
                  <a:noFill/>
                </a:ln>
                <a:solidFill>
                  <a:srgbClr val="000000"/>
                </a:solidFill>
                <a:effectLst/>
                <a:uLnTx/>
                <a:uFillTx/>
                <a:latin typeface="+mn-lt"/>
                <a:ea typeface="+mn-ea"/>
                <a:cs typeface="+mn-cs"/>
              </a:rPr>
              <a:t> sentence only)</a:t>
            </a:r>
          </a:p>
          <a:p>
            <a:pPr marL="0" marR="0" lvl="0" indent="0" algn="l" defTabSz="932597" rtl="0" eaLnBrk="1" fontAlgn="auto" latinLnBrk="0" hangingPunct="1">
              <a:lnSpc>
                <a:spcPct val="100000"/>
              </a:lnSpc>
              <a:spcBef>
                <a:spcPts val="1224"/>
              </a:spcBef>
              <a:spcAft>
                <a:spcPts val="0"/>
              </a:spcAft>
              <a:buClrTx/>
              <a:buSzTx/>
              <a:buFont typeface="+mj-lt"/>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Total advertising spend to date has been </a:t>
            </a:r>
            <a:r>
              <a:rPr kumimoji="0" lang="en-US" sz="1428" b="1" i="0" u="none" strike="noStrike" kern="1200" cap="none" spc="0" normalizeH="0" baseline="0" noProof="0">
                <a:ln>
                  <a:noFill/>
                </a:ln>
                <a:solidFill>
                  <a:srgbClr val="000000"/>
                </a:solidFill>
                <a:effectLst/>
                <a:uLnTx/>
                <a:uFillTx/>
                <a:latin typeface="+mn-lt"/>
                <a:ea typeface="+mn-ea"/>
                <a:cs typeface="+mn-cs"/>
              </a:rPr>
              <a:t>$XX</a:t>
            </a:r>
            <a:r>
              <a:rPr kumimoji="0" lang="en-US" sz="1428" b="0" i="0" u="none" strike="noStrike" kern="1200" cap="none" spc="0" normalizeH="0" baseline="0" noProof="0">
                <a:ln>
                  <a:noFill/>
                </a:ln>
                <a:solidFill>
                  <a:srgbClr val="000000"/>
                </a:solidFill>
                <a:effectLst/>
                <a:uLnTx/>
                <a:uFillTx/>
                <a:latin typeface="+mn-lt"/>
                <a:ea typeface="+mn-ea"/>
                <a:cs typeface="+mn-cs"/>
              </a:rPr>
              <a:t>.</a:t>
            </a:r>
          </a:p>
        </p:txBody>
      </p:sp>
      <p:sp>
        <p:nvSpPr>
          <p:cNvPr id="16" name="Title 1">
            <a:extLst>
              <a:ext uri="{FF2B5EF4-FFF2-40B4-BE49-F238E27FC236}">
                <a16:creationId xmlns:a16="http://schemas.microsoft.com/office/drawing/2014/main" id="{B5747D7E-58B0-4AB2-8117-EFE740C7DC4A}"/>
              </a:ext>
            </a:extLst>
          </p:cNvPr>
          <p:cNvSpPr txBox="1">
            <a:spLocks/>
          </p:cNvSpPr>
          <p:nvPr userDrawn="1"/>
        </p:nvSpPr>
        <p:spPr>
          <a:xfrm>
            <a:off x="6475440" y="291973"/>
            <a:ext cx="5562481" cy="917575"/>
          </a:xfrm>
          <a:prstGeom prst="rect">
            <a:avLst/>
          </a:prstGeom>
        </p:spPr>
        <p:txBody>
          <a:bodyPr vert="horz" wrap="square" lIns="149217" tIns="93260" rIns="149217" bIns="93260" rtlCol="0" anchor="t">
            <a:noAutofit/>
          </a:bodyPr>
          <a:lstStyle>
            <a:lvl1pPr algn="l" defTabSz="914367" rtl="0" eaLnBrk="1" latinLnBrk="0" hangingPunct="1">
              <a:lnSpc>
                <a:spcPct val="90000"/>
              </a:lnSpc>
              <a:spcBef>
                <a:spcPct val="0"/>
              </a:spcBef>
              <a:buNone/>
              <a:defRPr lang="en-US" sz="3600" b="0" kern="1200" cap="none" spc="-100" baseline="0" dirty="0" smtClean="0">
                <a:ln w="3175">
                  <a:noFill/>
                </a:ln>
                <a:solidFill>
                  <a:schemeClr val="tx2"/>
                </a:solidFill>
                <a:effectLst/>
                <a:latin typeface="+mj-lt"/>
                <a:ea typeface="+mn-ea"/>
                <a:cs typeface="Segoe UI" pitchFamily="34" charset="0"/>
              </a:defRPr>
            </a:lvl1pPr>
          </a:lstStyle>
          <a:p>
            <a:endParaRPr lang="en-US" sz="2448">
              <a:solidFill>
                <a:srgbClr val="000000"/>
              </a:solidFill>
            </a:endParaRPr>
          </a:p>
        </p:txBody>
      </p:sp>
      <p:sp>
        <p:nvSpPr>
          <p:cNvPr id="19" name="Text Placeholder 14">
            <a:extLst>
              <a:ext uri="{FF2B5EF4-FFF2-40B4-BE49-F238E27FC236}">
                <a16:creationId xmlns:a16="http://schemas.microsoft.com/office/drawing/2014/main" id="{AA70C549-FD1B-4E33-963E-8C96091BED40}"/>
              </a:ext>
            </a:extLst>
          </p:cNvPr>
          <p:cNvSpPr>
            <a:spLocks noGrp="1"/>
          </p:cNvSpPr>
          <p:nvPr>
            <p:ph type="body" sz="quarter" idx="16" hasCustomPrompt="1"/>
          </p:nvPr>
        </p:nvSpPr>
        <p:spPr>
          <a:xfrm>
            <a:off x="274639" y="3497263"/>
            <a:ext cx="5562408" cy="1779768"/>
          </a:xfrm>
        </p:spPr>
        <p:txBody>
          <a:bodyPr/>
          <a:lstStyle>
            <a:lvl1pPr marL="291436" marR="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sz="1836">
                <a:solidFill>
                  <a:srgbClr val="000000"/>
                </a:solidFill>
                <a:latin typeface="+mn-lt"/>
              </a:defRPr>
            </a:lvl1pPr>
            <a:lvl2pPr>
              <a:defRPr sz="1428"/>
            </a:lvl2pPr>
            <a:lvl3pPr>
              <a:defRPr sz="1428"/>
            </a:lvl3pPr>
            <a:lvl4pPr>
              <a:defRPr sz="1428"/>
            </a:lvl4pPr>
            <a:lvl5pPr>
              <a:defRPr sz="1428"/>
            </a:lvl5pPr>
          </a:lstStyle>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Insert audience, platform and weekly results</a:t>
            </a:r>
          </a:p>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Platform: </a:t>
            </a:r>
          </a:p>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Results – week of XX/XX</a:t>
            </a:r>
          </a:p>
          <a:p>
            <a:pPr marL="291436" marR="0" lvl="0" indent="-291436" algn="l" defTabSz="932597" rtl="0" eaLnBrk="1" fontAlgn="auto" latinLnBrk="0" hangingPunct="1">
              <a:lnSpc>
                <a:spcPct val="100000"/>
              </a:lnSpc>
              <a:spcBef>
                <a:spcPts val="612"/>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KPIs</a:t>
            </a:r>
          </a:p>
          <a:p>
            <a:pPr marL="291436" marR="0" lvl="0" indent="-291436" algn="l" defTabSz="932597" rtl="0" eaLnBrk="1" fontAlgn="auto" latinLnBrk="0" hangingPunct="1">
              <a:lnSpc>
                <a:spcPct val="100000"/>
              </a:lnSpc>
              <a:spcBef>
                <a:spcPts val="612"/>
              </a:spcBef>
              <a:spcAft>
                <a:spcPts val="0"/>
              </a:spcAft>
              <a:buClrTx/>
              <a:buSzTx/>
              <a:buFont typeface="Arial" panose="020B0604020202020204" pitchFamily="34" charset="0"/>
              <a:buChar char="•"/>
              <a:tabLst/>
              <a:defRPr/>
            </a:pPr>
            <a:endParaRPr kumimoji="0" lang="en-US" sz="1428" b="0" i="0" u="none" strike="noStrike" kern="1200" cap="none" spc="0" normalizeH="0" baseline="0" noProof="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369207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3"/>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3"/>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899" y="2201863"/>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79" y="2201863"/>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3"/>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3"/>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3"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5"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453069778"/>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Full Text w/out Wayfin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3184" y="139891"/>
            <a:ext cx="9858497" cy="572464"/>
          </a:xfrm>
        </p:spPr>
        <p:txBody>
          <a:bodyPr wrap="square">
            <a:spAutoFit/>
          </a:bodyPr>
          <a:lstStyle>
            <a:lvl1pPr>
              <a:defRPr>
                <a:solidFill>
                  <a:schemeClr val="tx1"/>
                </a:solidFill>
              </a:defRPr>
            </a:lvl1pPr>
          </a:lstStyle>
          <a:p>
            <a:r>
              <a:rPr lang="en-US"/>
              <a:t>Click to edit slide title</a:t>
            </a:r>
          </a:p>
        </p:txBody>
      </p:sp>
      <p:sp>
        <p:nvSpPr>
          <p:cNvPr id="4" name="Text Placeholder 3"/>
          <p:cNvSpPr>
            <a:spLocks noGrp="1"/>
          </p:cNvSpPr>
          <p:nvPr>
            <p:ph type="body" sz="quarter" idx="10"/>
          </p:nvPr>
        </p:nvSpPr>
        <p:spPr>
          <a:xfrm>
            <a:off x="233184" y="1126896"/>
            <a:ext cx="11970107" cy="1600310"/>
          </a:xfrm>
        </p:spPr>
        <p:txBody>
          <a:bodyPr/>
          <a:lstStyle>
            <a:lvl1pPr marL="0" indent="0">
              <a:buNone/>
              <a:defRPr/>
            </a:lvl1pPr>
            <a:lvl2pPr marL="466298" indent="0">
              <a:buNone/>
              <a:defRPr/>
            </a:lvl2pPr>
            <a:lvl3pPr marL="932597" indent="0">
              <a:buNone/>
              <a:defRPr/>
            </a:lvl3pPr>
            <a:lvl4pPr marL="1398895" indent="0">
              <a:buNone/>
              <a:defRPr/>
            </a:lvl4pPr>
            <a:lvl5pPr marL="1865193"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11776835" y="6506182"/>
            <a:ext cx="426456" cy="318286"/>
          </a:xfrm>
          <a:prstGeom prst="rect">
            <a:avLst/>
          </a:prstGeom>
        </p:spPr>
        <p:txBody>
          <a:bodyPr>
            <a:spAutoFit/>
          </a:bodyPr>
          <a:lstStyle>
            <a:lvl1pPr algn="ctr">
              <a:defRPr sz="1428" b="0">
                <a:solidFill>
                  <a:schemeClr val="bg1">
                    <a:lumMod val="50000"/>
                  </a:schemeClr>
                </a:solidFill>
                <a:latin typeface="Arial" charset="0"/>
                <a:ea typeface="Arial" charset="0"/>
                <a:cs typeface="Arial" charset="0"/>
              </a:defRPr>
            </a:lvl1pPr>
          </a:lstStyle>
          <a:p>
            <a:pPr defTabSz="932597">
              <a:defRPr/>
            </a:pPr>
            <a:fld id="{1588DF25-1F49-4640-A139-F00F39AF8186}" type="slidenum">
              <a:rPr lang="en-US" smtClean="0">
                <a:solidFill>
                  <a:prstClr val="white">
                    <a:lumMod val="50000"/>
                  </a:prstClr>
                </a:solidFill>
              </a:rPr>
              <a:pPr defTabSz="932597">
                <a:defRPr/>
              </a:pPr>
              <a:t>‹#›</a:t>
            </a:fld>
            <a:endParaRPr lang="en-US">
              <a:solidFill>
                <a:prstClr val="white">
                  <a:lumMod val="50000"/>
                </a:prstClr>
              </a:solidFill>
            </a:endParaRPr>
          </a:p>
        </p:txBody>
      </p:sp>
    </p:spTree>
    <p:extLst>
      <p:ext uri="{BB962C8B-B14F-4D97-AF65-F5344CB8AC3E}">
        <p14:creationId xmlns:p14="http://schemas.microsoft.com/office/powerpoint/2010/main" val="369304639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4" y="2473943"/>
            <a:ext cx="4663678" cy="1130181"/>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4" y="4041282"/>
            <a:ext cx="4663678"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8F03489C-EBEC-4BCD-9F33-C51229F573BF}"/>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29917338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pic>
        <p:nvPicPr>
          <p:cNvPr id="6" name="MS logo gray - EMF">
            <a:extLst>
              <a:ext uri="{FF2B5EF4-FFF2-40B4-BE49-F238E27FC236}">
                <a16:creationId xmlns:a16="http://schemas.microsoft.com/office/drawing/2014/main" id="{D3453B0B-33DE-4ED0-A610-D76D0E610F6F}"/>
              </a:ext>
            </a:extLst>
          </p:cNvPr>
          <p:cNvPicPr>
            <a:picLocks noChangeAspect="1"/>
          </p:cNvPicPr>
          <p:nvPr userDrawn="1"/>
        </p:nvPicPr>
        <p:blipFill>
          <a:blip r:embed="rId2"/>
          <a:srcRect/>
          <a:stretch/>
        </p:blipFill>
        <p:spPr bwMode="black">
          <a:xfrm>
            <a:off x="421110" y="471159"/>
            <a:ext cx="1813569" cy="667597"/>
          </a:xfrm>
          <a:prstGeom prst="rect">
            <a:avLst/>
          </a:prstGeom>
        </p:spPr>
      </p:pic>
      <p:sp>
        <p:nvSpPr>
          <p:cNvPr id="9" name="Title 1"/>
          <p:cNvSpPr>
            <a:spLocks noGrp="1"/>
          </p:cNvSpPr>
          <p:nvPr>
            <p:ph type="title" hasCustomPrompt="1"/>
          </p:nvPr>
        </p:nvSpPr>
        <p:spPr>
          <a:xfrm>
            <a:off x="595914" y="2474071"/>
            <a:ext cx="4663678" cy="1130053"/>
          </a:xfrm>
          <a:noFill/>
        </p:spPr>
        <p:txBody>
          <a:bodyPr lIns="0" tIns="0" rIns="0" bIns="0" anchor="b" anchorCtr="0">
            <a:spAutoFit/>
          </a:bodyPr>
          <a:lstStyle>
            <a:lvl1pPr>
              <a:defRPr sz="3672" spc="-51" baseline="0">
                <a:solidFill>
                  <a:schemeClr val="bg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4" y="4041282"/>
            <a:ext cx="4663678" cy="313904"/>
          </a:xfrm>
          <a:noFill/>
        </p:spPr>
        <p:txBody>
          <a:bodyPr wrap="square" lIns="0" tIns="0" rIns="0" bIns="0">
            <a:spAutoFit/>
          </a:bodyPr>
          <a:lstStyle>
            <a:lvl1pPr marL="0" indent="0">
              <a:spcBef>
                <a:spcPts val="0"/>
              </a:spcBef>
              <a:buNone/>
              <a:defRPr sz="204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8F03489C-EBEC-4BCD-9F33-C51229F573BF}"/>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1848156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9" name="MS logo gray - EMF" descr="Microsoft logo, gray text version">
            <a:extLst>
              <a:ext uri="{FF2B5EF4-FFF2-40B4-BE49-F238E27FC236}">
                <a16:creationId xmlns:a16="http://schemas.microsoft.com/office/drawing/2014/main" id="{D03FE64B-525F-4B73-8C45-B4BC3BAD6A2D}"/>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6" name="Rectangle 5">
            <a:extLst>
              <a:ext uri="{FF2B5EF4-FFF2-40B4-BE49-F238E27FC236}">
                <a16:creationId xmlns:a16="http://schemas.microsoft.com/office/drawing/2014/main" id="{AEDC53B0-2DDE-4181-A709-C2651853C0C6}"/>
              </a:ext>
            </a:extLst>
          </p:cNvPr>
          <p:cNvSpPr/>
          <p:nvPr userDrawn="1"/>
        </p:nvSpPr>
        <p:spPr bwMode="auto">
          <a:xfrm>
            <a:off x="5432861" y="1"/>
            <a:ext cx="7003613" cy="700262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2526A024-7603-427B-AA0F-BD46EC898733}"/>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36063754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E22B3A7-1B5D-47DC-BA15-A96E343767E8}"/>
              </a:ext>
            </a:extLst>
          </p:cNvPr>
          <p:cNvSpPr/>
          <p:nvPr userDrawn="1"/>
        </p:nvSpPr>
        <p:spPr bwMode="auto">
          <a:xfrm>
            <a:off x="5440958" y="0"/>
            <a:ext cx="6995517" cy="6994525"/>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Picture 7">
            <a:extLst>
              <a:ext uri="{FF2B5EF4-FFF2-40B4-BE49-F238E27FC236}">
                <a16:creationId xmlns:a16="http://schemas.microsoft.com/office/drawing/2014/main" id="{1D9C6C8D-73A7-4B03-873D-A81183E50BB5}"/>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655786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8208676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727629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95915" y="1464074"/>
            <a:ext cx="11239464"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436750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27414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6097"/>
            <a:ext cx="5316593" cy="1682523"/>
          </a:xfrm>
        </p:spPr>
        <p:txBody>
          <a:bodyPr wrap="square">
            <a:spAutoFit/>
          </a:bodyPr>
          <a:lstStyle>
            <a:lvl1pPr marL="236387" indent="-236387">
              <a:spcBef>
                <a:spcPts val="1248"/>
              </a:spcBef>
              <a:buClr>
                <a:schemeClr val="tx1"/>
              </a:buClr>
              <a:buFont typeface="Wingdings" panose="05000000000000000000" pitchFamily="2" charset="2"/>
              <a:buChar char=""/>
              <a:defRPr sz="2856" b="0">
                <a:latin typeface="Segoe UI Semilight" panose="020B0402040204020203" pitchFamily="34" charset="0"/>
                <a:cs typeface="Segoe UI Semilight" panose="020B0402040204020203" pitchFamily="34" charset="0"/>
              </a:defRPr>
            </a:lvl1pPr>
            <a:lvl2pPr marL="435536" indent="-174862">
              <a:buFont typeface="Wingdings" panose="05000000000000000000" pitchFamily="2" charset="2"/>
              <a:buChar char=""/>
              <a:defRPr sz="2040" b="0"/>
            </a:lvl2pPr>
            <a:lvl3pPr marL="652494" indent="-192672">
              <a:buFont typeface="Wingdings" panose="05000000000000000000" pitchFamily="2" charset="2"/>
              <a:buChar char=""/>
              <a:tabLst/>
              <a:defRPr sz="1632" b="0"/>
            </a:lvl3pPr>
            <a:lvl4pPr marL="845166" indent="-179720">
              <a:buFont typeface="Wingdings" panose="05000000000000000000" pitchFamily="2" charset="2"/>
              <a:buChar char=""/>
              <a:defRPr sz="1428" b="0"/>
            </a:lvl4pPr>
            <a:lvl5pPr marL="1044314" indent="-173243">
              <a:buFont typeface="Wingdings" panose="05000000000000000000" pitchFamily="2" charset="2"/>
              <a:buChar char=""/>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82523"/>
          </a:xfrm>
        </p:spPr>
        <p:txBody>
          <a:bodyPr wrap="square">
            <a:spAutoFit/>
          </a:bodyPr>
          <a:lstStyle>
            <a:lvl1pPr marL="236387" indent="-236387">
              <a:spcBef>
                <a:spcPts val="1248"/>
              </a:spcBef>
              <a:buClr>
                <a:schemeClr val="tx1"/>
              </a:buClr>
              <a:buFont typeface="Wingdings" panose="05000000000000000000" pitchFamily="2" charset="2"/>
              <a:buChar char=""/>
              <a:defRPr sz="2856" b="0">
                <a:latin typeface="Segoe UI Semilight" panose="020B0402040204020203" pitchFamily="34" charset="0"/>
                <a:cs typeface="Segoe UI Semilight" panose="020B0402040204020203" pitchFamily="34" charset="0"/>
              </a:defRPr>
            </a:lvl1pPr>
            <a:lvl2pPr marL="435536" indent="-174862">
              <a:buFont typeface="Wingdings" panose="05000000000000000000" pitchFamily="2" charset="2"/>
              <a:buChar char=""/>
              <a:defRPr sz="2040" b="0"/>
            </a:lvl2pPr>
            <a:lvl3pPr marL="652494" indent="-192672">
              <a:buFont typeface="Wingdings" panose="05000000000000000000" pitchFamily="2" charset="2"/>
              <a:buChar char=""/>
              <a:tabLst/>
              <a:defRPr sz="1632" b="0"/>
            </a:lvl3pPr>
            <a:lvl4pPr marL="845166" indent="-179720">
              <a:buFont typeface="Wingdings" panose="05000000000000000000" pitchFamily="2" charset="2"/>
              <a:buChar char=""/>
              <a:defRPr sz="1428" b="0"/>
            </a:lvl4pPr>
            <a:lvl5pPr marL="1044314" indent="-173243">
              <a:buFont typeface="Wingdings" panose="05000000000000000000" pitchFamily="2" charset="2"/>
              <a:buChar char=""/>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24663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image" Target="../media/image14.png"/><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theme" Target="../theme/theme2.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theme" Target="../theme/theme3.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19" Type="http://schemas.openxmlformats.org/officeDocument/2006/relationships/image" Target="../media/image20.emf"/><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69.xml"/><Relationship Id="rId18" Type="http://schemas.openxmlformats.org/officeDocument/2006/relationships/slideLayout" Target="../slideLayouts/slideLayout74.xml"/><Relationship Id="rId26" Type="http://schemas.openxmlformats.org/officeDocument/2006/relationships/slideLayout" Target="../slideLayouts/slideLayout82.xml"/><Relationship Id="rId3" Type="http://schemas.openxmlformats.org/officeDocument/2006/relationships/slideLayout" Target="../slideLayouts/slideLayout59.xml"/><Relationship Id="rId21" Type="http://schemas.openxmlformats.org/officeDocument/2006/relationships/slideLayout" Target="../slideLayouts/slideLayout77.xml"/><Relationship Id="rId34" Type="http://schemas.openxmlformats.org/officeDocument/2006/relationships/slideLayout" Target="../slideLayouts/slideLayout90.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5" Type="http://schemas.openxmlformats.org/officeDocument/2006/relationships/slideLayout" Target="../slideLayouts/slideLayout81.xml"/><Relationship Id="rId33" Type="http://schemas.openxmlformats.org/officeDocument/2006/relationships/slideLayout" Target="../slideLayouts/slideLayout89.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29" Type="http://schemas.openxmlformats.org/officeDocument/2006/relationships/slideLayout" Target="../slideLayouts/slideLayout85.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24" Type="http://schemas.openxmlformats.org/officeDocument/2006/relationships/slideLayout" Target="../slideLayouts/slideLayout80.xml"/><Relationship Id="rId32" Type="http://schemas.openxmlformats.org/officeDocument/2006/relationships/slideLayout" Target="../slideLayouts/slideLayout88.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23" Type="http://schemas.openxmlformats.org/officeDocument/2006/relationships/slideLayout" Target="../slideLayouts/slideLayout79.xml"/><Relationship Id="rId28" Type="http://schemas.openxmlformats.org/officeDocument/2006/relationships/slideLayout" Target="../slideLayouts/slideLayout84.xml"/><Relationship Id="rId36" Type="http://schemas.openxmlformats.org/officeDocument/2006/relationships/image" Target="../media/image1.png"/><Relationship Id="rId10" Type="http://schemas.openxmlformats.org/officeDocument/2006/relationships/slideLayout" Target="../slideLayouts/slideLayout66.xml"/><Relationship Id="rId19" Type="http://schemas.openxmlformats.org/officeDocument/2006/relationships/slideLayout" Target="../slideLayouts/slideLayout75.xml"/><Relationship Id="rId31" Type="http://schemas.openxmlformats.org/officeDocument/2006/relationships/slideLayout" Target="../slideLayouts/slideLayout87.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 Id="rId22" Type="http://schemas.openxmlformats.org/officeDocument/2006/relationships/slideLayout" Target="../slideLayouts/slideLayout78.xml"/><Relationship Id="rId27" Type="http://schemas.openxmlformats.org/officeDocument/2006/relationships/slideLayout" Target="../slideLayouts/slideLayout83.xml"/><Relationship Id="rId30" Type="http://schemas.openxmlformats.org/officeDocument/2006/relationships/slideLayout" Target="../slideLayouts/slideLayout86.xml"/><Relationship Id="rId35" Type="http://schemas.openxmlformats.org/officeDocument/2006/relationships/theme" Target="../theme/theme4.xml"/><Relationship Id="rId8" Type="http://schemas.openxmlformats.org/officeDocument/2006/relationships/slideLayout" Target="../slideLayouts/slideLayout6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8.xml"/><Relationship Id="rId13" Type="http://schemas.openxmlformats.org/officeDocument/2006/relationships/slideLayout" Target="../slideLayouts/slideLayout103.xml"/><Relationship Id="rId18" Type="http://schemas.openxmlformats.org/officeDocument/2006/relationships/slideLayout" Target="../slideLayouts/slideLayout108.xml"/><Relationship Id="rId26" Type="http://schemas.openxmlformats.org/officeDocument/2006/relationships/slideLayout" Target="../slideLayouts/slideLayout116.xml"/><Relationship Id="rId3" Type="http://schemas.openxmlformats.org/officeDocument/2006/relationships/slideLayout" Target="../slideLayouts/slideLayout93.xml"/><Relationship Id="rId21" Type="http://schemas.openxmlformats.org/officeDocument/2006/relationships/slideLayout" Target="../slideLayouts/slideLayout111.xml"/><Relationship Id="rId7" Type="http://schemas.openxmlformats.org/officeDocument/2006/relationships/slideLayout" Target="../slideLayouts/slideLayout97.xml"/><Relationship Id="rId12" Type="http://schemas.openxmlformats.org/officeDocument/2006/relationships/slideLayout" Target="../slideLayouts/slideLayout102.xml"/><Relationship Id="rId17" Type="http://schemas.openxmlformats.org/officeDocument/2006/relationships/slideLayout" Target="../slideLayouts/slideLayout107.xml"/><Relationship Id="rId25" Type="http://schemas.openxmlformats.org/officeDocument/2006/relationships/slideLayout" Target="../slideLayouts/slideLayout115.xml"/><Relationship Id="rId2" Type="http://schemas.openxmlformats.org/officeDocument/2006/relationships/slideLayout" Target="../slideLayouts/slideLayout92.xml"/><Relationship Id="rId16" Type="http://schemas.openxmlformats.org/officeDocument/2006/relationships/slideLayout" Target="../slideLayouts/slideLayout106.xml"/><Relationship Id="rId20" Type="http://schemas.openxmlformats.org/officeDocument/2006/relationships/slideLayout" Target="../slideLayouts/slideLayout110.xml"/><Relationship Id="rId1" Type="http://schemas.openxmlformats.org/officeDocument/2006/relationships/slideLayout" Target="../slideLayouts/slideLayout91.xml"/><Relationship Id="rId6" Type="http://schemas.openxmlformats.org/officeDocument/2006/relationships/slideLayout" Target="../slideLayouts/slideLayout96.xml"/><Relationship Id="rId11" Type="http://schemas.openxmlformats.org/officeDocument/2006/relationships/slideLayout" Target="../slideLayouts/slideLayout101.xml"/><Relationship Id="rId24" Type="http://schemas.openxmlformats.org/officeDocument/2006/relationships/slideLayout" Target="../slideLayouts/slideLayout114.xml"/><Relationship Id="rId5" Type="http://schemas.openxmlformats.org/officeDocument/2006/relationships/slideLayout" Target="../slideLayouts/slideLayout95.xml"/><Relationship Id="rId15" Type="http://schemas.openxmlformats.org/officeDocument/2006/relationships/slideLayout" Target="../slideLayouts/slideLayout105.xml"/><Relationship Id="rId23" Type="http://schemas.openxmlformats.org/officeDocument/2006/relationships/slideLayout" Target="../slideLayouts/slideLayout113.xml"/><Relationship Id="rId28" Type="http://schemas.openxmlformats.org/officeDocument/2006/relationships/image" Target="../media/image29.emf"/><Relationship Id="rId10" Type="http://schemas.openxmlformats.org/officeDocument/2006/relationships/slideLayout" Target="../slideLayouts/slideLayout100.xml"/><Relationship Id="rId19" Type="http://schemas.openxmlformats.org/officeDocument/2006/relationships/slideLayout" Target="../slideLayouts/slideLayout109.xml"/><Relationship Id="rId4" Type="http://schemas.openxmlformats.org/officeDocument/2006/relationships/slideLayout" Target="../slideLayouts/slideLayout94.xml"/><Relationship Id="rId9" Type="http://schemas.openxmlformats.org/officeDocument/2006/relationships/slideLayout" Target="../slideLayouts/slideLayout99.xml"/><Relationship Id="rId14" Type="http://schemas.openxmlformats.org/officeDocument/2006/relationships/slideLayout" Target="../slideLayouts/slideLayout104.xml"/><Relationship Id="rId22" Type="http://schemas.openxmlformats.org/officeDocument/2006/relationships/slideLayout" Target="../slideLayouts/slideLayout112.xml"/><Relationship Id="rId27"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4.xml"/><Relationship Id="rId13" Type="http://schemas.openxmlformats.org/officeDocument/2006/relationships/slideLayout" Target="../slideLayouts/slideLayout129.xml"/><Relationship Id="rId18" Type="http://schemas.openxmlformats.org/officeDocument/2006/relationships/slideLayout" Target="../slideLayouts/slideLayout134.xml"/><Relationship Id="rId3" Type="http://schemas.openxmlformats.org/officeDocument/2006/relationships/slideLayout" Target="../slideLayouts/slideLayout119.xml"/><Relationship Id="rId7" Type="http://schemas.openxmlformats.org/officeDocument/2006/relationships/slideLayout" Target="../slideLayouts/slideLayout123.xml"/><Relationship Id="rId12" Type="http://schemas.openxmlformats.org/officeDocument/2006/relationships/slideLayout" Target="../slideLayouts/slideLayout128.xml"/><Relationship Id="rId17" Type="http://schemas.openxmlformats.org/officeDocument/2006/relationships/slideLayout" Target="../slideLayouts/slideLayout133.xml"/><Relationship Id="rId2" Type="http://schemas.openxmlformats.org/officeDocument/2006/relationships/slideLayout" Target="../slideLayouts/slideLayout118.xml"/><Relationship Id="rId16" Type="http://schemas.openxmlformats.org/officeDocument/2006/relationships/slideLayout" Target="../slideLayouts/slideLayout132.xml"/><Relationship Id="rId20" Type="http://schemas.openxmlformats.org/officeDocument/2006/relationships/image" Target="../media/image33.png"/><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5" Type="http://schemas.openxmlformats.org/officeDocument/2006/relationships/slideLayout" Target="../slideLayouts/slideLayout121.xml"/><Relationship Id="rId15" Type="http://schemas.openxmlformats.org/officeDocument/2006/relationships/slideLayout" Target="../slideLayouts/slideLayout131.xml"/><Relationship Id="rId10" Type="http://schemas.openxmlformats.org/officeDocument/2006/relationships/slideLayout" Target="../slideLayouts/slideLayout126.xml"/><Relationship Id="rId19" Type="http://schemas.openxmlformats.org/officeDocument/2006/relationships/theme" Target="../theme/theme6.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2.xml"/><Relationship Id="rId13" Type="http://schemas.openxmlformats.org/officeDocument/2006/relationships/slideLayout" Target="../slideLayouts/slideLayout147.xml"/><Relationship Id="rId18" Type="http://schemas.openxmlformats.org/officeDocument/2006/relationships/slideLayout" Target="../slideLayouts/slideLayout152.xml"/><Relationship Id="rId3" Type="http://schemas.openxmlformats.org/officeDocument/2006/relationships/slideLayout" Target="../slideLayouts/slideLayout137.xml"/><Relationship Id="rId21" Type="http://schemas.openxmlformats.org/officeDocument/2006/relationships/slideLayout" Target="../slideLayouts/slideLayout155.xml"/><Relationship Id="rId7" Type="http://schemas.openxmlformats.org/officeDocument/2006/relationships/slideLayout" Target="../slideLayouts/slideLayout141.xml"/><Relationship Id="rId12" Type="http://schemas.openxmlformats.org/officeDocument/2006/relationships/slideLayout" Target="../slideLayouts/slideLayout146.xml"/><Relationship Id="rId17" Type="http://schemas.openxmlformats.org/officeDocument/2006/relationships/slideLayout" Target="../slideLayouts/slideLayout151.xml"/><Relationship Id="rId25" Type="http://schemas.openxmlformats.org/officeDocument/2006/relationships/image" Target="../media/image1.png"/><Relationship Id="rId2" Type="http://schemas.openxmlformats.org/officeDocument/2006/relationships/slideLayout" Target="../slideLayouts/slideLayout136.xml"/><Relationship Id="rId16" Type="http://schemas.openxmlformats.org/officeDocument/2006/relationships/slideLayout" Target="../slideLayouts/slideLayout150.xml"/><Relationship Id="rId20" Type="http://schemas.openxmlformats.org/officeDocument/2006/relationships/slideLayout" Target="../slideLayouts/slideLayout154.xml"/><Relationship Id="rId1" Type="http://schemas.openxmlformats.org/officeDocument/2006/relationships/slideLayout" Target="../slideLayouts/slideLayout135.xml"/><Relationship Id="rId6" Type="http://schemas.openxmlformats.org/officeDocument/2006/relationships/slideLayout" Target="../slideLayouts/slideLayout140.xml"/><Relationship Id="rId11" Type="http://schemas.openxmlformats.org/officeDocument/2006/relationships/slideLayout" Target="../slideLayouts/slideLayout145.xml"/><Relationship Id="rId24" Type="http://schemas.openxmlformats.org/officeDocument/2006/relationships/theme" Target="../theme/theme7.xml"/><Relationship Id="rId5" Type="http://schemas.openxmlformats.org/officeDocument/2006/relationships/slideLayout" Target="../slideLayouts/slideLayout139.xml"/><Relationship Id="rId15" Type="http://schemas.openxmlformats.org/officeDocument/2006/relationships/slideLayout" Target="../slideLayouts/slideLayout149.xml"/><Relationship Id="rId23" Type="http://schemas.openxmlformats.org/officeDocument/2006/relationships/slideLayout" Target="../slideLayouts/slideLayout157.xml"/><Relationship Id="rId10" Type="http://schemas.openxmlformats.org/officeDocument/2006/relationships/slideLayout" Target="../slideLayouts/slideLayout144.xml"/><Relationship Id="rId19" Type="http://schemas.openxmlformats.org/officeDocument/2006/relationships/slideLayout" Target="../slideLayouts/slideLayout153.xml"/><Relationship Id="rId4" Type="http://schemas.openxmlformats.org/officeDocument/2006/relationships/slideLayout" Target="../slideLayouts/slideLayout138.xml"/><Relationship Id="rId9" Type="http://schemas.openxmlformats.org/officeDocument/2006/relationships/slideLayout" Target="../slideLayouts/slideLayout143.xml"/><Relationship Id="rId14" Type="http://schemas.openxmlformats.org/officeDocument/2006/relationships/slideLayout" Target="../slideLayouts/slideLayout148.xml"/><Relationship Id="rId22" Type="http://schemas.openxmlformats.org/officeDocument/2006/relationships/slideLayout" Target="../slideLayouts/slideLayout15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65.xml"/><Relationship Id="rId3" Type="http://schemas.openxmlformats.org/officeDocument/2006/relationships/slideLayout" Target="../slideLayouts/slideLayout160.xml"/><Relationship Id="rId7" Type="http://schemas.openxmlformats.org/officeDocument/2006/relationships/slideLayout" Target="../slideLayouts/slideLayout164.xml"/><Relationship Id="rId12" Type="http://schemas.openxmlformats.org/officeDocument/2006/relationships/theme" Target="../theme/theme8.xml"/><Relationship Id="rId2" Type="http://schemas.openxmlformats.org/officeDocument/2006/relationships/slideLayout" Target="../slideLayouts/slideLayout159.xml"/><Relationship Id="rId1" Type="http://schemas.openxmlformats.org/officeDocument/2006/relationships/slideLayout" Target="../slideLayouts/slideLayout158.xml"/><Relationship Id="rId6" Type="http://schemas.openxmlformats.org/officeDocument/2006/relationships/slideLayout" Target="../slideLayouts/slideLayout163.xml"/><Relationship Id="rId11" Type="http://schemas.openxmlformats.org/officeDocument/2006/relationships/slideLayout" Target="../slideLayouts/slideLayout168.xml"/><Relationship Id="rId5" Type="http://schemas.openxmlformats.org/officeDocument/2006/relationships/slideLayout" Target="../slideLayouts/slideLayout162.xml"/><Relationship Id="rId10" Type="http://schemas.openxmlformats.org/officeDocument/2006/relationships/slideLayout" Target="../slideLayouts/slideLayout167.xml"/><Relationship Id="rId4" Type="http://schemas.openxmlformats.org/officeDocument/2006/relationships/slideLayout" Target="../slideLayouts/slideLayout161.xml"/><Relationship Id="rId9" Type="http://schemas.openxmlformats.org/officeDocument/2006/relationships/slideLayout" Target="../slideLayouts/slideLayout16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7" y="567457"/>
            <a:ext cx="11533187"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7" y="1853742"/>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5400000">
            <a:off x="9618797" y="2898552"/>
            <a:ext cx="6985725" cy="1188133"/>
          </a:xfrm>
          <a:prstGeom prst="rect">
            <a:avLst/>
          </a:prstGeom>
        </p:spPr>
      </p:pic>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555" r:id="rId3"/>
    <p:sldLayoutId id="2147484556" r:id="rId4"/>
    <p:sldLayoutId id="2147484557" r:id="rId5"/>
    <p:sldLayoutId id="2147484558" r:id="rId6"/>
    <p:sldLayoutId id="2147484559" r:id="rId7"/>
    <p:sldLayoutId id="2147484560" r:id="rId8"/>
    <p:sldLayoutId id="2147484561" r:id="rId9"/>
    <p:sldLayoutId id="2147484562" r:id="rId10"/>
    <p:sldLayoutId id="2147484563" r:id="rId11"/>
    <p:sldLayoutId id="2147484564" r:id="rId12"/>
    <p:sldLayoutId id="2147484566" r:id="rId13"/>
    <p:sldLayoutId id="2147484567" r:id="rId14"/>
    <p:sldLayoutId id="2147484568" r:id="rId15"/>
    <p:sldLayoutId id="2147484577" r:id="rId16"/>
    <p:sldLayoutId id="2147484570" r:id="rId17"/>
    <p:sldLayoutId id="2147484571" r:id="rId18"/>
    <p:sldLayoutId id="2147484572" r:id="rId19"/>
    <p:sldLayoutId id="2147484576" r:id="rId20"/>
    <p:sldLayoutId id="2147484582" r:id="rId21"/>
    <p:sldLayoutId id="2147484696" r:id="rId22"/>
    <p:sldLayoutId id="2147484796" r:id="rId23"/>
  </p:sldLayoutIdLst>
  <p:transition>
    <p:fade/>
  </p:transition>
  <p:hf sldNum="0"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userDrawn="1">
          <p15:clr>
            <a:srgbClr val="C35EA4"/>
          </p15:clr>
        </p15:guide>
        <p15:guide id="32" pos="1528" userDrawn="1">
          <p15:clr>
            <a:srgbClr val="C35EA4"/>
          </p15:clr>
        </p15:guide>
        <p15:guide id="33" pos="2621" userDrawn="1">
          <p15:clr>
            <a:srgbClr val="C35EA4"/>
          </p15:clr>
        </p15:guide>
        <p15:guide id="34" pos="2765" userDrawn="1">
          <p15:clr>
            <a:srgbClr val="C35EA4"/>
          </p15:clr>
        </p15:guide>
        <p15:guide id="35" pos="3854" userDrawn="1">
          <p15:clr>
            <a:srgbClr val="C35EA4"/>
          </p15:clr>
        </p15:guide>
        <p15:guide id="36" pos="4003" userDrawn="1">
          <p15:clr>
            <a:srgbClr val="C35EA4"/>
          </p15:clr>
        </p15:guide>
        <p15:guide id="37" pos="5083" userDrawn="1">
          <p15:clr>
            <a:srgbClr val="C35EA4"/>
          </p15:clr>
        </p15:guide>
        <p15:guide id="38" pos="5230" userDrawn="1">
          <p15:clr>
            <a:srgbClr val="C35EA4"/>
          </p15:clr>
        </p15:guide>
        <p15:guide id="39" pos="6323" userDrawn="1">
          <p15:clr>
            <a:srgbClr val="C35EA4"/>
          </p15:clr>
        </p15:guide>
        <p15:guide id="40" pos="6469" userDrawn="1">
          <p15:clr>
            <a:srgbClr val="C35EA4"/>
          </p15:clr>
        </p15:guide>
        <p15:guide id="41" pos="293" userDrawn="1">
          <p15:clr>
            <a:srgbClr val="F26B43"/>
          </p15:clr>
        </p15:guide>
        <p15:guide id="42" pos="7565" userDrawn="1">
          <p15:clr>
            <a:srgbClr val="F26B43"/>
          </p15:clr>
        </p15:guide>
        <p15:guide id="43" orient="horz" pos="751" userDrawn="1">
          <p15:clr>
            <a:srgbClr val="5ACBF0"/>
          </p15:clr>
        </p15:guide>
        <p15:guide id="44" orient="horz" pos="1387" userDrawn="1">
          <p15:clr>
            <a:srgbClr val="5ACBF0"/>
          </p15:clr>
        </p15:guide>
        <p15:guide id="45" orient="horz" pos="605" userDrawn="1">
          <p15:clr>
            <a:srgbClr val="5ACBF0"/>
          </p15:clr>
        </p15:guide>
        <p15:guide id="46" orient="horz" pos="1514" userDrawn="1">
          <p15:clr>
            <a:srgbClr val="5ACBF0"/>
          </p15:clr>
        </p15:guide>
        <p15:guide id="47" orient="horz" pos="2130" userDrawn="1">
          <p15:clr>
            <a:srgbClr val="5ACBF0"/>
          </p15:clr>
        </p15:guide>
        <p15:guide id="48" orient="horz" pos="2299" userDrawn="1">
          <p15:clr>
            <a:srgbClr val="5ACBF0"/>
          </p15:clr>
        </p15:guide>
        <p15:guide id="49" orient="horz" pos="283" userDrawn="1">
          <p15:clr>
            <a:srgbClr val="F26B43"/>
          </p15:clr>
        </p15:guide>
        <p15:guide id="50" orient="horz" pos="4120" userDrawn="1">
          <p15:clr>
            <a:srgbClr val="F26B43"/>
          </p15:clr>
        </p15:guide>
        <p15:guide id="51" orient="horz" pos="2891" userDrawn="1">
          <p15:clr>
            <a:srgbClr val="5ACBF0"/>
          </p15:clr>
        </p15:guide>
        <p15:guide id="52" orient="horz" pos="3019" userDrawn="1">
          <p15:clr>
            <a:srgbClr val="5ACBF0"/>
          </p15:clr>
        </p15:guide>
        <p15:guide id="53" orient="horz" pos="3643" userDrawn="1">
          <p15:clr>
            <a:srgbClr val="5ACBF0"/>
          </p15:clr>
        </p15:guide>
        <p15:guide id="54" orient="horz" pos="3763"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pic>
        <p:nvPicPr>
          <p:cNvPr id="7" name="Picture 6"/>
          <p:cNvPicPr>
            <a:picLocks noChangeAspect="1"/>
          </p:cNvPicPr>
          <p:nvPr/>
        </p:nvPicPr>
        <p:blipFill>
          <a:blip r:embed="rId18"/>
          <a:stretch>
            <a:fillRect/>
          </a:stretch>
        </p:blipFill>
        <p:spPr>
          <a:xfrm rot="5400000">
            <a:off x="9393899" y="3050515"/>
            <a:ext cx="6995160" cy="894134"/>
          </a:xfrm>
          <a:prstGeom prst="rect">
            <a:avLst/>
          </a:prstGeom>
        </p:spPr>
      </p:pic>
    </p:spTree>
    <p:extLst>
      <p:ext uri="{BB962C8B-B14F-4D97-AF65-F5344CB8AC3E}">
        <p14:creationId xmlns:p14="http://schemas.microsoft.com/office/powerpoint/2010/main" val="2534918669"/>
      </p:ext>
    </p:extLst>
  </p:cSld>
  <p:clrMap bg1="lt1" tx1="dk1" bg2="lt2" tx2="dk2" accent1="accent1" accent2="accent2" accent3="accent3" accent4="accent4" accent5="accent5" accent6="accent6" hlink="hlink" folHlink="folHlink"/>
  <p:sldLayoutIdLst>
    <p:sldLayoutId id="2147484586" r:id="rId1"/>
    <p:sldLayoutId id="2147484587" r:id="rId2"/>
    <p:sldLayoutId id="2147484588" r:id="rId3"/>
    <p:sldLayoutId id="2147484589" r:id="rId4"/>
    <p:sldLayoutId id="2147484590" r:id="rId5"/>
    <p:sldLayoutId id="2147484591" r:id="rId6"/>
    <p:sldLayoutId id="2147484592" r:id="rId7"/>
    <p:sldLayoutId id="2147484593" r:id="rId8"/>
    <p:sldLayoutId id="2147484594" r:id="rId9"/>
    <p:sldLayoutId id="2147484595" r:id="rId10"/>
    <p:sldLayoutId id="2147484596" r:id="rId11"/>
    <p:sldLayoutId id="2147484597" r:id="rId12"/>
    <p:sldLayoutId id="2147484598" r:id="rId13"/>
    <p:sldLayoutId id="2147484599" r:id="rId14"/>
    <p:sldLayoutId id="2147484600" r:id="rId15"/>
    <p:sldLayoutId id="2147484601" r:id="rId16"/>
  </p:sldLayoutIdLst>
  <p:transition>
    <p:fade/>
  </p:transition>
  <p:txStyles>
    <p:titleStyle>
      <a:lvl1pPr algn="l" defTabSz="932563" rtl="0" eaLnBrk="1" latinLnBrk="0" hangingPunct="1">
        <a:lnSpc>
          <a:spcPct val="90000"/>
        </a:lnSpc>
        <a:spcBef>
          <a:spcPct val="0"/>
        </a:spcBef>
        <a:buNone/>
        <a:defRPr lang="en-US" sz="4080" b="0" kern="1200" cap="none" spc="-102" baseline="0" dirty="0" smtClean="0">
          <a:ln w="3175">
            <a:noFill/>
          </a:ln>
          <a:gradFill>
            <a:gsLst>
              <a:gs pos="1250">
                <a:schemeClr val="tx1"/>
              </a:gs>
              <a:gs pos="100000">
                <a:schemeClr val="tx1"/>
              </a:gs>
            </a:gsLst>
            <a:lin ang="5400000" scaled="0"/>
          </a:gradFill>
          <a:effectLst/>
          <a:latin typeface="Segoe UI Semibold" panose="020B0702040204020203" pitchFamily="34" charset="0"/>
          <a:ea typeface="+mn-ea"/>
          <a:cs typeface="Segoe UI Semibold" panose="020B0702040204020203"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448"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448"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9"/>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2116362283"/>
      </p:ext>
    </p:extLst>
  </p:cSld>
  <p:clrMap bg1="dk1" tx1="lt1" bg2="dk2" tx2="lt2" accent1="accent1" accent2="accent2" accent3="accent3" accent4="accent4" accent5="accent5" accent6="accent6" hlink="hlink" folHlink="folHlink"/>
  <p:sldLayoutIdLst>
    <p:sldLayoutId id="2147484618" r:id="rId1"/>
    <p:sldLayoutId id="2147484619" r:id="rId2"/>
    <p:sldLayoutId id="2147484620" r:id="rId3"/>
    <p:sldLayoutId id="2147484621" r:id="rId4"/>
    <p:sldLayoutId id="2147484622" r:id="rId5"/>
    <p:sldLayoutId id="2147484623" r:id="rId6"/>
    <p:sldLayoutId id="2147484624" r:id="rId7"/>
    <p:sldLayoutId id="2147484625" r:id="rId8"/>
    <p:sldLayoutId id="2147484626" r:id="rId9"/>
    <p:sldLayoutId id="2147484627" r:id="rId10"/>
    <p:sldLayoutId id="2147484628" r:id="rId11"/>
    <p:sldLayoutId id="2147484629" r:id="rId12"/>
    <p:sldLayoutId id="2147484630" r:id="rId13"/>
    <p:sldLayoutId id="2147484631" r:id="rId14"/>
    <p:sldLayoutId id="2147484632" r:id="rId15"/>
    <p:sldLayoutId id="2147484633" r:id="rId16"/>
    <p:sldLayoutId id="2147484634" r:id="rId17"/>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8"/>
            <a:ext cx="11533187"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8" y="1853743"/>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pic>
        <p:nvPicPr>
          <p:cNvPr id="7" name="Picture 6"/>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rot="5400000">
            <a:off x="9618797" y="2898553"/>
            <a:ext cx="6985725" cy="1188133"/>
          </a:xfrm>
          <a:prstGeom prst="rect">
            <a:avLst/>
          </a:prstGeom>
        </p:spPr>
      </p:pic>
    </p:spTree>
    <p:extLst>
      <p:ext uri="{BB962C8B-B14F-4D97-AF65-F5344CB8AC3E}">
        <p14:creationId xmlns:p14="http://schemas.microsoft.com/office/powerpoint/2010/main" val="2552591243"/>
      </p:ext>
    </p:extLst>
  </p:cSld>
  <p:clrMap bg1="lt1" tx1="dk1" bg2="lt2" tx2="dk2" accent1="accent1" accent2="accent2" accent3="accent3" accent4="accent4" accent5="accent5" accent6="accent6" hlink="hlink" folHlink="folHlink"/>
  <p:sldLayoutIdLst>
    <p:sldLayoutId id="2147484636" r:id="rId1"/>
    <p:sldLayoutId id="2147484637" r:id="rId2"/>
    <p:sldLayoutId id="2147484638" r:id="rId3"/>
    <p:sldLayoutId id="2147484639" r:id="rId4"/>
    <p:sldLayoutId id="2147484640" r:id="rId5"/>
    <p:sldLayoutId id="2147484641" r:id="rId6"/>
    <p:sldLayoutId id="2147484642" r:id="rId7"/>
    <p:sldLayoutId id="2147484643" r:id="rId8"/>
    <p:sldLayoutId id="2147484644" r:id="rId9"/>
    <p:sldLayoutId id="2147484645" r:id="rId10"/>
    <p:sldLayoutId id="2147484646" r:id="rId11"/>
    <p:sldLayoutId id="2147484647" r:id="rId12"/>
    <p:sldLayoutId id="2147484648" r:id="rId13"/>
    <p:sldLayoutId id="2147484649" r:id="rId14"/>
    <p:sldLayoutId id="2147484650" r:id="rId15"/>
    <p:sldLayoutId id="2147484651" r:id="rId16"/>
    <p:sldLayoutId id="2147484652" r:id="rId17"/>
    <p:sldLayoutId id="2147484653" r:id="rId18"/>
    <p:sldLayoutId id="2147484654" r:id="rId19"/>
    <p:sldLayoutId id="2147484655" r:id="rId20"/>
    <p:sldLayoutId id="2147484656" r:id="rId21"/>
    <p:sldLayoutId id="2147484657" r:id="rId22"/>
    <p:sldLayoutId id="2147484658" r:id="rId23"/>
    <p:sldLayoutId id="2147484659" r:id="rId24"/>
    <p:sldLayoutId id="2147484660" r:id="rId25"/>
    <p:sldLayoutId id="2147484661" r:id="rId26"/>
    <p:sldLayoutId id="2147484662" r:id="rId27"/>
    <p:sldLayoutId id="2147484663" r:id="rId28"/>
    <p:sldLayoutId id="2147484664" r:id="rId29"/>
    <p:sldLayoutId id="2147484665" r:id="rId30"/>
    <p:sldLayoutId id="2147484666" r:id="rId31"/>
    <p:sldLayoutId id="2147484667" r:id="rId32"/>
    <p:sldLayoutId id="2147484668" r:id="rId33"/>
    <p:sldLayoutId id="2147484669" r:id="rId34"/>
  </p:sldLayoutIdLst>
  <p:transition>
    <p:fade/>
  </p:transition>
  <p:txStyles>
    <p:titleStyle>
      <a:lvl1pPr algn="l" defTabSz="932563"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199" b="1" kern="1200" spc="0" baseline="0">
          <a:solidFill>
            <a:schemeClr val="tx1"/>
          </a:solidFill>
          <a:latin typeface="+mn-lt"/>
          <a:ea typeface="+mn-ea"/>
          <a:cs typeface="+mn-cs"/>
        </a:defRPr>
      </a:lvl5pPr>
      <a:lvl6pPr marL="2331406" indent="0" algn="l" defTabSz="932563"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563" rtl="0" eaLnBrk="1" latinLnBrk="0" hangingPunct="1">
        <a:lnSpc>
          <a:spcPct val="100000"/>
        </a:lnSpc>
        <a:spcBef>
          <a:spcPts val="0"/>
        </a:spcBef>
        <a:spcAft>
          <a:spcPts val="0"/>
        </a:spcAft>
        <a:buFont typeface="Arial" pitchFamily="34" charset="0"/>
        <a:buNone/>
        <a:defRPr sz="1199"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8"/>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93137890"/>
      </p:ext>
    </p:extLst>
  </p:cSld>
  <p:clrMap bg1="lt1" tx1="dk1" bg2="lt2" tx2="dk2" accent1="accent1" accent2="accent2" accent3="accent3" accent4="accent4" accent5="accent5" accent6="accent6" hlink="hlink" folHlink="folHlink"/>
  <p:sldLayoutIdLst>
    <p:sldLayoutId id="2147484698" r:id="rId1"/>
    <p:sldLayoutId id="2147484699" r:id="rId2"/>
    <p:sldLayoutId id="2147484700" r:id="rId3"/>
    <p:sldLayoutId id="2147484701" r:id="rId4"/>
    <p:sldLayoutId id="2147484702" r:id="rId5"/>
    <p:sldLayoutId id="2147484703" r:id="rId6"/>
    <p:sldLayoutId id="2147484704" r:id="rId7"/>
    <p:sldLayoutId id="2147484705" r:id="rId8"/>
    <p:sldLayoutId id="2147484706" r:id="rId9"/>
    <p:sldLayoutId id="2147484707" r:id="rId10"/>
    <p:sldLayoutId id="2147484708" r:id="rId11"/>
    <p:sldLayoutId id="2147484709" r:id="rId12"/>
    <p:sldLayoutId id="2147484710" r:id="rId13"/>
    <p:sldLayoutId id="2147484711" r:id="rId14"/>
    <p:sldLayoutId id="2147484712" r:id="rId15"/>
    <p:sldLayoutId id="2147484713" r:id="rId16"/>
    <p:sldLayoutId id="2147484714" r:id="rId17"/>
    <p:sldLayoutId id="2147484715" r:id="rId18"/>
    <p:sldLayoutId id="2147484716" r:id="rId19"/>
    <p:sldLayoutId id="2147484717" r:id="rId20"/>
    <p:sldLayoutId id="2147484718" r:id="rId21"/>
    <p:sldLayoutId id="2147484719" r:id="rId22"/>
    <p:sldLayoutId id="2147484720" r:id="rId23"/>
    <p:sldLayoutId id="2147484721" r:id="rId24"/>
    <p:sldLayoutId id="2147484722" r:id="rId25"/>
    <p:sldLayoutId id="2147484723" r:id="rId26"/>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350790"/>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2" y="1268366"/>
            <a:ext cx="11887198" cy="1352925"/>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0" cstate="screen">
            <a:extLst>
              <a:ext uri="{28A0092B-C50C-407E-A947-70E740481C1C}">
                <a14:useLocalDpi xmlns:a14="http://schemas.microsoft.com/office/drawing/2010/main"/>
              </a:ext>
            </a:extLst>
          </a:blip>
          <a:stretch>
            <a:fillRect/>
          </a:stretch>
        </p:blipFill>
        <p:spPr>
          <a:xfrm rot="5400000">
            <a:off x="9393899" y="3050515"/>
            <a:ext cx="6995160" cy="894134"/>
          </a:xfrm>
          <a:prstGeom prst="rect">
            <a:avLst/>
          </a:prstGeom>
        </p:spPr>
      </p:pic>
    </p:spTree>
    <p:extLst>
      <p:ext uri="{BB962C8B-B14F-4D97-AF65-F5344CB8AC3E}">
        <p14:creationId xmlns:p14="http://schemas.microsoft.com/office/powerpoint/2010/main" val="998483495"/>
      </p:ext>
    </p:extLst>
  </p:cSld>
  <p:clrMap bg1="lt1" tx1="dk1" bg2="lt2" tx2="dk2" accent1="accent1" accent2="accent2" accent3="accent3" accent4="accent4" accent5="accent5" accent6="accent6" hlink="hlink" folHlink="folHlink"/>
  <p:sldLayoutIdLst>
    <p:sldLayoutId id="2147484725" r:id="rId1"/>
    <p:sldLayoutId id="2147484726" r:id="rId2"/>
    <p:sldLayoutId id="2147484727" r:id="rId3"/>
    <p:sldLayoutId id="2147484728" r:id="rId4"/>
    <p:sldLayoutId id="2147484729" r:id="rId5"/>
    <p:sldLayoutId id="2147484730" r:id="rId6"/>
    <p:sldLayoutId id="2147484731" r:id="rId7"/>
    <p:sldLayoutId id="2147484732" r:id="rId8"/>
    <p:sldLayoutId id="2147484733" r:id="rId9"/>
    <p:sldLayoutId id="2147484734" r:id="rId10"/>
    <p:sldLayoutId id="2147484735" r:id="rId11"/>
    <p:sldLayoutId id="2147484736" r:id="rId12"/>
    <p:sldLayoutId id="2147484737" r:id="rId13"/>
    <p:sldLayoutId id="2147484738" r:id="rId14"/>
    <p:sldLayoutId id="2147484739" r:id="rId15"/>
    <p:sldLayoutId id="2147484740" r:id="rId16"/>
    <p:sldLayoutId id="2147484741" r:id="rId17"/>
    <p:sldLayoutId id="2147484742" r:id="rId18"/>
  </p:sldLayoutIdLst>
  <p:transition>
    <p:fade/>
  </p:transition>
  <p:txStyles>
    <p:titleStyle>
      <a:lvl1pPr algn="l" defTabSz="932384" rtl="0" eaLnBrk="1" latinLnBrk="0" hangingPunct="1">
        <a:lnSpc>
          <a:spcPct val="90000"/>
        </a:lnSpc>
        <a:spcBef>
          <a:spcPct val="0"/>
        </a:spcBef>
        <a:buNone/>
        <a:defRPr lang="en-US" sz="3672" b="0" i="0" kern="1200" cap="none" spc="0" baseline="0" dirty="0" smtClean="0">
          <a:ln w="3175">
            <a:noFill/>
          </a:ln>
          <a:solidFill>
            <a:srgbClr val="000000"/>
          </a:solidFill>
          <a:effectLst/>
          <a:latin typeface="Segoe UI Semibold" panose="020B0502040204020203" pitchFamily="34" charset="0"/>
          <a:ea typeface="+mn-ea"/>
          <a:cs typeface="Segoe UI Semibold" panose="020B0502040204020203" pitchFamily="34" charset="0"/>
        </a:defRPr>
      </a:lvl1pPr>
    </p:titleStyle>
    <p:bodyStyle>
      <a:lvl1pPr marL="0"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1pPr>
      <a:lvl2pPr marL="342768"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2pPr>
      <a:lvl3pPr marL="571281"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3pPr>
      <a:lvl4pPr marL="799792"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4pPr>
      <a:lvl5pPr marL="1028305"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5pPr>
      <a:lvl6pPr marL="2564055"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248"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441"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633"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84" rtl="0" eaLnBrk="1" latinLnBrk="0" hangingPunct="1">
        <a:defRPr sz="1800" kern="1200">
          <a:solidFill>
            <a:schemeClr val="tx1"/>
          </a:solidFill>
          <a:latin typeface="+mn-lt"/>
          <a:ea typeface="+mn-ea"/>
          <a:cs typeface="+mn-cs"/>
        </a:defRPr>
      </a:lvl1pPr>
      <a:lvl2pPr marL="466191" algn="l" defTabSz="932384" rtl="0" eaLnBrk="1" latinLnBrk="0" hangingPunct="1">
        <a:defRPr sz="1800" kern="1200">
          <a:solidFill>
            <a:schemeClr val="tx1"/>
          </a:solidFill>
          <a:latin typeface="+mn-lt"/>
          <a:ea typeface="+mn-ea"/>
          <a:cs typeface="+mn-cs"/>
        </a:defRPr>
      </a:lvl2pPr>
      <a:lvl3pPr marL="932384" algn="l" defTabSz="932384" rtl="0" eaLnBrk="1" latinLnBrk="0" hangingPunct="1">
        <a:defRPr sz="1800" kern="1200">
          <a:solidFill>
            <a:schemeClr val="tx1"/>
          </a:solidFill>
          <a:latin typeface="+mn-lt"/>
          <a:ea typeface="+mn-ea"/>
          <a:cs typeface="+mn-cs"/>
        </a:defRPr>
      </a:lvl3pPr>
      <a:lvl4pPr marL="1398576" algn="l" defTabSz="932384" rtl="0" eaLnBrk="1" latinLnBrk="0" hangingPunct="1">
        <a:defRPr sz="1800" kern="1200">
          <a:solidFill>
            <a:schemeClr val="tx1"/>
          </a:solidFill>
          <a:latin typeface="+mn-lt"/>
          <a:ea typeface="+mn-ea"/>
          <a:cs typeface="+mn-cs"/>
        </a:defRPr>
      </a:lvl4pPr>
      <a:lvl5pPr marL="1864768" algn="l" defTabSz="932384" rtl="0" eaLnBrk="1" latinLnBrk="0" hangingPunct="1">
        <a:defRPr sz="1800" kern="1200">
          <a:solidFill>
            <a:schemeClr val="tx1"/>
          </a:solidFill>
          <a:latin typeface="+mn-lt"/>
          <a:ea typeface="+mn-ea"/>
          <a:cs typeface="+mn-cs"/>
        </a:defRPr>
      </a:lvl5pPr>
      <a:lvl6pPr marL="2330960" algn="l" defTabSz="932384" rtl="0" eaLnBrk="1" latinLnBrk="0" hangingPunct="1">
        <a:defRPr sz="1800" kern="1200">
          <a:solidFill>
            <a:schemeClr val="tx1"/>
          </a:solidFill>
          <a:latin typeface="+mn-lt"/>
          <a:ea typeface="+mn-ea"/>
          <a:cs typeface="+mn-cs"/>
        </a:defRPr>
      </a:lvl6pPr>
      <a:lvl7pPr marL="2797152" algn="l" defTabSz="932384" rtl="0" eaLnBrk="1" latinLnBrk="0" hangingPunct="1">
        <a:defRPr sz="1800" kern="1200">
          <a:solidFill>
            <a:schemeClr val="tx1"/>
          </a:solidFill>
          <a:latin typeface="+mn-lt"/>
          <a:ea typeface="+mn-ea"/>
          <a:cs typeface="+mn-cs"/>
        </a:defRPr>
      </a:lvl7pPr>
      <a:lvl8pPr marL="3263343" algn="l" defTabSz="932384" rtl="0" eaLnBrk="1" latinLnBrk="0" hangingPunct="1">
        <a:defRPr sz="1800" kern="1200">
          <a:solidFill>
            <a:schemeClr val="tx1"/>
          </a:solidFill>
          <a:latin typeface="+mn-lt"/>
          <a:ea typeface="+mn-ea"/>
          <a:cs typeface="+mn-cs"/>
        </a:defRPr>
      </a:lvl8pPr>
      <a:lvl9pPr marL="3729537" algn="l" defTabSz="93238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264">
          <p15:clr>
            <a:srgbClr val="C35EA4"/>
          </p15:clr>
        </p15:guide>
        <p15:guide id="17" pos="7416">
          <p15:clr>
            <a:srgbClr val="C35EA4"/>
          </p15:clr>
        </p15:guide>
        <p15:guide id="25" orient="horz" pos="302">
          <p15:clr>
            <a:srgbClr val="C35EA4"/>
          </p15:clr>
        </p15:guide>
        <p15:guide id="26" orient="horz" pos="4032">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8"/>
            <a:ext cx="11533187"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8" y="1853743"/>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5400000">
            <a:off x="9618797" y="2898553"/>
            <a:ext cx="6985725" cy="1188133"/>
          </a:xfrm>
          <a:prstGeom prst="rect">
            <a:avLst/>
          </a:prstGeom>
        </p:spPr>
      </p:pic>
    </p:spTree>
    <p:extLst>
      <p:ext uri="{BB962C8B-B14F-4D97-AF65-F5344CB8AC3E}">
        <p14:creationId xmlns:p14="http://schemas.microsoft.com/office/powerpoint/2010/main" val="2349480386"/>
      </p:ext>
    </p:extLst>
  </p:cSld>
  <p:clrMap bg1="lt1" tx1="dk1" bg2="lt2" tx2="dk2" accent1="accent1" accent2="accent2" accent3="accent3" accent4="accent4" accent5="accent5" accent6="accent6" hlink="hlink" folHlink="folHlink"/>
  <p:sldLayoutIdLst>
    <p:sldLayoutId id="2147484756" r:id="rId1"/>
    <p:sldLayoutId id="2147484757" r:id="rId2"/>
    <p:sldLayoutId id="2147484758" r:id="rId3"/>
    <p:sldLayoutId id="2147484759" r:id="rId4"/>
    <p:sldLayoutId id="2147484760" r:id="rId5"/>
    <p:sldLayoutId id="2147484761" r:id="rId6"/>
    <p:sldLayoutId id="2147484762" r:id="rId7"/>
    <p:sldLayoutId id="2147484763" r:id="rId8"/>
    <p:sldLayoutId id="2147484764" r:id="rId9"/>
    <p:sldLayoutId id="2147484765" r:id="rId10"/>
    <p:sldLayoutId id="2147484766" r:id="rId11"/>
    <p:sldLayoutId id="2147484767" r:id="rId12"/>
    <p:sldLayoutId id="2147484768" r:id="rId13"/>
    <p:sldLayoutId id="2147484769" r:id="rId14"/>
    <p:sldLayoutId id="2147484770" r:id="rId15"/>
    <p:sldLayoutId id="2147484771" r:id="rId16"/>
    <p:sldLayoutId id="2147484772" r:id="rId17"/>
    <p:sldLayoutId id="2147484773" r:id="rId18"/>
    <p:sldLayoutId id="2147484774" r:id="rId19"/>
    <p:sldLayoutId id="2147484775" r:id="rId20"/>
    <p:sldLayoutId id="2147484776" r:id="rId21"/>
    <p:sldLayoutId id="2147484777" r:id="rId22"/>
    <p:sldLayoutId id="2147484778" r:id="rId23"/>
  </p:sldLayoutIdLst>
  <p:transition>
    <p:fade/>
  </p:transition>
  <p:hf sldNum="0" hdr="0" dt="0"/>
  <p:txStyles>
    <p:titleStyle>
      <a:lvl1pPr algn="l" defTabSz="932563"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199" b="1" kern="1200" spc="0" baseline="0">
          <a:solidFill>
            <a:schemeClr val="tx1"/>
          </a:solidFill>
          <a:latin typeface="+mn-lt"/>
          <a:ea typeface="+mn-ea"/>
          <a:cs typeface="+mn-cs"/>
        </a:defRPr>
      </a:lvl5pPr>
      <a:lvl6pPr marL="2331406" indent="0" algn="l" defTabSz="932563"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563" rtl="0" eaLnBrk="1" latinLnBrk="0" hangingPunct="1">
        <a:lnSpc>
          <a:spcPct val="100000"/>
        </a:lnSpc>
        <a:spcBef>
          <a:spcPts val="0"/>
        </a:spcBef>
        <a:spcAft>
          <a:spcPts val="0"/>
        </a:spcAft>
        <a:buFont typeface="Arial" pitchFamily="34" charset="0"/>
        <a:buNone/>
        <a:defRPr sz="1199"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B97EF4-3C97-694A-BB3A-9E238AD7F4A1}"/>
              </a:ext>
            </a:extLst>
          </p:cNvPr>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EE415-A6E2-0546-BE72-A83E48F87DA1}"/>
              </a:ext>
            </a:extLst>
          </p:cNvPr>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2D7190-B668-1B4B-83BC-9BED9BF194CE}"/>
              </a:ext>
            </a:extLst>
          </p:cNvPr>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C9922940-7E83-8D4F-A83D-BE9FA24B7631}" type="datetimeFigureOut">
              <a:rPr lang="en-US" smtClean="0"/>
              <a:t>4/8/21</a:t>
            </a:fld>
            <a:endParaRPr lang="en-US"/>
          </a:p>
        </p:txBody>
      </p:sp>
      <p:sp>
        <p:nvSpPr>
          <p:cNvPr id="5" name="Footer Placeholder 4">
            <a:extLst>
              <a:ext uri="{FF2B5EF4-FFF2-40B4-BE49-F238E27FC236}">
                <a16:creationId xmlns:a16="http://schemas.microsoft.com/office/drawing/2014/main" id="{3D65BFFE-79FE-4140-8CD9-9F36906D443F}"/>
              </a:ext>
            </a:extLst>
          </p:cNvPr>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024F3D-FCD4-074D-A647-3EF579A8D3C2}"/>
              </a:ext>
            </a:extLst>
          </p:cNvPr>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09BA8E38-22CC-B743-B4D2-D83E66E7645D}" type="slidenum">
              <a:rPr lang="en-US" smtClean="0"/>
              <a:t>‹#›</a:t>
            </a:fld>
            <a:endParaRPr lang="en-US"/>
          </a:p>
        </p:txBody>
      </p:sp>
    </p:spTree>
    <p:extLst>
      <p:ext uri="{BB962C8B-B14F-4D97-AF65-F5344CB8AC3E}">
        <p14:creationId xmlns:p14="http://schemas.microsoft.com/office/powerpoint/2010/main" val="2198709003"/>
      </p:ext>
    </p:extLst>
  </p:cSld>
  <p:clrMap bg1="lt1" tx1="dk1" bg2="lt2" tx2="dk2" accent1="accent1" accent2="accent2" accent3="accent3" accent4="accent4" accent5="accent5" accent6="accent6" hlink="hlink" folHlink="folHlink"/>
  <p:sldLayoutIdLst>
    <p:sldLayoutId id="2147484798" r:id="rId1"/>
    <p:sldLayoutId id="2147484799" r:id="rId2"/>
    <p:sldLayoutId id="2147484800" r:id="rId3"/>
    <p:sldLayoutId id="2147484801" r:id="rId4"/>
    <p:sldLayoutId id="2147484802" r:id="rId5"/>
    <p:sldLayoutId id="2147484803" r:id="rId6"/>
    <p:sldLayoutId id="2147484804" r:id="rId7"/>
    <p:sldLayoutId id="2147484805" r:id="rId8"/>
    <p:sldLayoutId id="2147484806" r:id="rId9"/>
    <p:sldLayoutId id="2147484807" r:id="rId10"/>
    <p:sldLayoutId id="2147484808" r:id="rId11"/>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info.microsoft.com/US-AzureApp-CATALOG-FY21-03Mar-04-GetinsidertipstounleashthepowerofAzureKubernetesService-SRDEM65190_CatalogDisplayPage.html?_lrsc=3920251b-4a97-4f46-9ec7-69962c1a9fd2"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50.png"/></Relationships>
</file>

<file path=ppt/slides/_rels/slide1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7.xml"/><Relationship Id="rId1" Type="http://schemas.openxmlformats.org/officeDocument/2006/relationships/slideLayout" Target="../slideLayouts/slideLayout158.xml"/><Relationship Id="rId6" Type="http://schemas.openxmlformats.org/officeDocument/2006/relationships/image" Target="../media/image55.svg"/><Relationship Id="rId5" Type="http://schemas.openxmlformats.org/officeDocument/2006/relationships/image" Target="../media/image54.png"/><Relationship Id="rId4" Type="http://schemas.openxmlformats.org/officeDocument/2006/relationships/image" Target="../media/image53.sv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9.xml"/></Relationships>
</file>

<file path=ppt/slides/_rels/slide1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9.xml"/><Relationship Id="rId1" Type="http://schemas.openxmlformats.org/officeDocument/2006/relationships/slideLayout" Target="../slideLayouts/slideLayout159.xml"/><Relationship Id="rId6" Type="http://schemas.openxmlformats.org/officeDocument/2006/relationships/image" Target="../media/image59.svg"/><Relationship Id="rId5" Type="http://schemas.openxmlformats.org/officeDocument/2006/relationships/image" Target="../media/image58.png"/><Relationship Id="rId4" Type="http://schemas.openxmlformats.org/officeDocument/2006/relationships/image" Target="../media/image57.sv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1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0.xml"/><Relationship Id="rId1" Type="http://schemas.openxmlformats.org/officeDocument/2006/relationships/slideLayout" Target="../slideLayouts/slideLayout159.xml"/><Relationship Id="rId6" Type="http://schemas.openxmlformats.org/officeDocument/2006/relationships/image" Target="../media/image59.svg"/><Relationship Id="rId5" Type="http://schemas.openxmlformats.org/officeDocument/2006/relationships/image" Target="../media/image58.png"/><Relationship Id="rId4" Type="http://schemas.openxmlformats.org/officeDocument/2006/relationships/image" Target="../media/image57.sv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9.xml"/></Relationships>
</file>

<file path=ppt/slides/_rels/slide22.xml.rels><?xml version="1.0" encoding="UTF-8" standalone="yes"?>
<Relationships xmlns="http://schemas.openxmlformats.org/package/2006/relationships"><Relationship Id="rId8" Type="http://schemas.openxmlformats.org/officeDocument/2006/relationships/hyperlink" Target="https://aka.ms/mindaro-repository" TargetMode="External"/><Relationship Id="rId3" Type="http://schemas.openxmlformats.org/officeDocument/2006/relationships/hyperlink" Target="mailto:BridgeToKubernetesTalk@Microsoft.com" TargetMode="External"/><Relationship Id="rId7" Type="http://schemas.openxmlformats.org/officeDocument/2006/relationships/hyperlink" Target="https://twitter.com/BridgeToK8s" TargetMode="External"/><Relationship Id="rId2" Type="http://schemas.openxmlformats.org/officeDocument/2006/relationships/notesSlide" Target="../notesSlides/notesSlide13.xml"/><Relationship Id="rId1" Type="http://schemas.openxmlformats.org/officeDocument/2006/relationships/slideLayout" Target="../slideLayouts/slideLayout159.xml"/><Relationship Id="rId6" Type="http://schemas.openxmlformats.org/officeDocument/2006/relationships/hyperlink" Target="https://aka.ms/bridge-to-k8s-vs-quickstart" TargetMode="External"/><Relationship Id="rId5" Type="http://schemas.openxmlformats.org/officeDocument/2006/relationships/hyperlink" Target="https://aka.ms/bridge-to-k8s-vsc-quickstart" TargetMode="External"/><Relationship Id="rId4" Type="http://schemas.openxmlformats.org/officeDocument/2006/relationships/hyperlink" Target="https://aka.ms/bridge-dem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hyperlink" Target="https://aka.ms/akspublicofficehours" TargetMode="External"/><Relationship Id="rId2" Type="http://schemas.openxmlformats.org/officeDocument/2006/relationships/notesSlide" Target="../notesSlides/notesSlide1.xml"/><Relationship Id="rId1" Type="http://schemas.openxmlformats.org/officeDocument/2006/relationships/slideLayout" Target="../slideLayouts/slideLayout22.xml"/><Relationship Id="rId4" Type="http://schemas.openxmlformats.org/officeDocument/2006/relationships/hyperlink" Target="mailto:aksofficehours@microsoft.com"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xml"/><Relationship Id="rId1" Type="http://schemas.openxmlformats.org/officeDocument/2006/relationships/slideLayout" Target="../slideLayouts/slideLayout23.xml"/><Relationship Id="rId4" Type="http://schemas.openxmlformats.org/officeDocument/2006/relationships/hyperlink" Target="https://docs.microsoft.com/en-us/azure/aks/servicemesh-osm-about?pivots=client-operating-system-window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nam06.safelinks.protection.outlook.com/?url=https://github.com/cncf/toc/pull/617&amp;data=04%7c01%7cKaren.Chu%40microsoft.com%7c3a40b352a10d4479b97a08d8ef2494f3%7c72f988bf86f141af91ab2d7cd011db47%7c1%7c0%7c637522287741103048%7cUnknown%7cTWFpbGZsb3d8eyJWIjoiMC4wLjAwMDAiLCJQIjoiV2luMzIiLCJBTiI6Ik1haWwiLCJXVCI6Mn0%3D%7c1000&amp;sdata=Ww%2B%2BE1o/nrduh//w8xezq09b6hOVqjfbETc%2BmixShRo%3D&amp;reserved=0"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hyperlink" Target="https://microsoft.sharepoint.com/teams/cn-talk/" TargetMode="External"/><Relationship Id="rId4" Type="http://schemas.openxmlformats.org/officeDocument/2006/relationships/hyperlink" Target="https://linuxfoundation.smapply.io/prog/kccncna2021/"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hyperlink" Target="https://docs.google.com/forms/d/e/1FAIpQLSeNahDbiEolx6WZmtxx4L65qmq7pZTX86nQAltq2uC12tCQYg/viewform" TargetMode="External"/><Relationship Id="rId1" Type="http://schemas.openxmlformats.org/officeDocument/2006/relationships/slideLayout" Target="../slideLayouts/slideLayout10.xml"/><Relationship Id="rId4" Type="http://schemas.openxmlformats.org/officeDocument/2006/relationships/image" Target="../media/image4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7">
            <a:extLst>
              <a:ext uri="{FF2B5EF4-FFF2-40B4-BE49-F238E27FC236}">
                <a16:creationId xmlns:a16="http://schemas.microsoft.com/office/drawing/2014/main" id="{0F7D0191-3CE4-4AA6-BF35-C8BCE3A9EF9A}"/>
              </a:ext>
            </a:extLst>
          </p:cNvPr>
          <p:cNvSpPr txBox="1">
            <a:spLocks/>
          </p:cNvSpPr>
          <p:nvPr/>
        </p:nvSpPr>
        <p:spPr>
          <a:xfrm>
            <a:off x="826420" y="4379544"/>
            <a:ext cx="3562084" cy="660808"/>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Kendal Roden</a:t>
            </a:r>
          </a:p>
          <a:p>
            <a:pPr lvl="1"/>
            <a:r>
              <a:rPr lang="en-US"/>
              <a:t>Cloud Native Technical Specialist </a:t>
            </a:r>
            <a:endParaRPr lang="en-US" dirty="0"/>
          </a:p>
        </p:txBody>
      </p:sp>
      <p:sp>
        <p:nvSpPr>
          <p:cNvPr id="5" name="Title 6">
            <a:extLst>
              <a:ext uri="{FF2B5EF4-FFF2-40B4-BE49-F238E27FC236}">
                <a16:creationId xmlns:a16="http://schemas.microsoft.com/office/drawing/2014/main" id="{683FA560-C435-4202-9A0E-E749EADAA364}"/>
              </a:ext>
            </a:extLst>
          </p:cNvPr>
          <p:cNvSpPr txBox="1">
            <a:spLocks/>
          </p:cNvSpPr>
          <p:nvPr/>
        </p:nvSpPr>
        <p:spPr>
          <a:xfrm>
            <a:off x="826420" y="1841334"/>
            <a:ext cx="6981472" cy="1828800"/>
          </a:xfrm>
          <a:prstGeom prst="rect">
            <a:avLst/>
          </a:prstGeom>
          <a:noFill/>
        </p:spPr>
        <p:txBody>
          <a:bodyPr vert="horz" wrap="square" lIns="0" tIns="0" rIns="0" bIns="182880" rtlCol="0" anchor="b" anchorCtr="0">
            <a:noAutofit/>
          </a:bodyPr>
          <a:lstStyle>
            <a:lvl1pPr algn="l" defTabSz="932742" rtl="0" eaLnBrk="1" latinLnBrk="0" hangingPunct="1">
              <a:lnSpc>
                <a:spcPct val="90000"/>
              </a:lnSpc>
              <a:spcBef>
                <a:spcPct val="0"/>
              </a:spcBef>
              <a:buNone/>
              <a:defRPr lang="en-US" sz="4800" b="0" strike="noStrike" kern="1200" cap="none" spc="-50" baseline="0">
                <a:ln w="3175">
                  <a:noFill/>
                </a:ln>
                <a:solidFill>
                  <a:schemeClr val="bg1"/>
                </a:solidFill>
                <a:effectLst/>
                <a:latin typeface="+mj-lt"/>
                <a:ea typeface="+mn-ea"/>
                <a:cs typeface="Segoe UI" pitchFamily="34" charset="0"/>
              </a:defRPr>
            </a:lvl1pPr>
          </a:lstStyle>
          <a:p>
            <a:r>
              <a:rPr lang="en-US" sz="4400" dirty="0"/>
              <a:t>AKS Office Hours</a:t>
            </a:r>
            <a:endParaRPr lang="en-US" dirty="0"/>
          </a:p>
        </p:txBody>
      </p:sp>
      <p:sp>
        <p:nvSpPr>
          <p:cNvPr id="6" name="Text Placeholder 7">
            <a:extLst>
              <a:ext uri="{FF2B5EF4-FFF2-40B4-BE49-F238E27FC236}">
                <a16:creationId xmlns:a16="http://schemas.microsoft.com/office/drawing/2014/main" id="{1A605417-C1AA-4D2B-BDBB-03C2F78D7F9D}"/>
              </a:ext>
            </a:extLst>
          </p:cNvPr>
          <p:cNvSpPr txBox="1">
            <a:spLocks/>
          </p:cNvSpPr>
          <p:nvPr/>
        </p:nvSpPr>
        <p:spPr>
          <a:xfrm>
            <a:off x="714963" y="5196761"/>
            <a:ext cx="4104971" cy="861774"/>
          </a:xfrm>
          <a:prstGeom prst="rect">
            <a:avLst/>
          </a:prstGeom>
        </p:spPr>
        <p:txBody>
          <a:bodyPr vert="horz" wrap="square" lIns="0" tIns="91440" rIns="146304" bIns="9144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50" baseline="0">
                <a:solidFill>
                  <a:schemeClr val="bg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bg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5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Dave Strebel</a:t>
            </a:r>
          </a:p>
          <a:p>
            <a:pPr lvl="1"/>
            <a:r>
              <a:rPr lang="en-US" sz="2000" dirty="0"/>
              <a:t>Cloud Native Technical Specialist </a:t>
            </a:r>
          </a:p>
        </p:txBody>
      </p:sp>
      <p:sp>
        <p:nvSpPr>
          <p:cNvPr id="7" name="Text Placeholder 7">
            <a:extLst>
              <a:ext uri="{FF2B5EF4-FFF2-40B4-BE49-F238E27FC236}">
                <a16:creationId xmlns:a16="http://schemas.microsoft.com/office/drawing/2014/main" id="{5750DEF8-5A30-49D5-AB73-0CFBB99A9896}"/>
              </a:ext>
            </a:extLst>
          </p:cNvPr>
          <p:cNvSpPr txBox="1">
            <a:spLocks/>
          </p:cNvSpPr>
          <p:nvPr/>
        </p:nvSpPr>
        <p:spPr>
          <a:xfrm>
            <a:off x="660372" y="4223135"/>
            <a:ext cx="5317347" cy="660808"/>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solidFill>
                  <a:schemeClr val="bg1"/>
                </a:solidFill>
              </a:rPr>
              <a:t>Kendall </a:t>
            </a:r>
            <a:r>
              <a:rPr lang="en-US" dirty="0">
                <a:solidFill>
                  <a:schemeClr val="bg1"/>
                </a:solidFill>
              </a:rPr>
              <a:t>Roden</a:t>
            </a:r>
          </a:p>
          <a:p>
            <a:pPr lvl="1"/>
            <a:r>
              <a:rPr lang="en-US" dirty="0">
                <a:solidFill>
                  <a:schemeClr val="bg1"/>
                </a:solidFill>
              </a:rPr>
              <a:t>Cloud Native Technical Specialist </a:t>
            </a:r>
          </a:p>
        </p:txBody>
      </p:sp>
      <p:pic>
        <p:nvPicPr>
          <p:cNvPr id="9" name="Picture 8" descr="A picture containing plate, drawing&#10;&#10;Description automatically generated">
            <a:extLst>
              <a:ext uri="{FF2B5EF4-FFF2-40B4-BE49-F238E27FC236}">
                <a16:creationId xmlns:a16="http://schemas.microsoft.com/office/drawing/2014/main" id="{AEDA71E8-4F25-42A2-88E7-CC4D6BD918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99510" y="5884892"/>
            <a:ext cx="1986860" cy="886991"/>
          </a:xfrm>
          <a:prstGeom prst="rect">
            <a:avLst/>
          </a:prstGeom>
        </p:spPr>
      </p:pic>
    </p:spTree>
    <p:extLst>
      <p:ext uri="{BB962C8B-B14F-4D97-AF65-F5344CB8AC3E}">
        <p14:creationId xmlns:p14="http://schemas.microsoft.com/office/powerpoint/2010/main" val="617446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073C9A6-0686-3A43-8757-A453EE6DAFD9}"/>
              </a:ext>
            </a:extLst>
          </p:cNvPr>
          <p:cNvSpPr>
            <a:spLocks noGrp="1"/>
          </p:cNvSpPr>
          <p:nvPr>
            <p:ph type="title"/>
          </p:nvPr>
        </p:nvSpPr>
        <p:spPr/>
        <p:txBody>
          <a:bodyPr/>
          <a:lstStyle/>
          <a:p>
            <a:r>
              <a:rPr lang="en-US" dirty="0"/>
              <a:t>Cloud Native GBB 3-part Webinar for customers approaching </a:t>
            </a:r>
          </a:p>
        </p:txBody>
      </p:sp>
      <p:sp>
        <p:nvSpPr>
          <p:cNvPr id="2" name="Text Placeholder 1">
            <a:extLst>
              <a:ext uri="{FF2B5EF4-FFF2-40B4-BE49-F238E27FC236}">
                <a16:creationId xmlns:a16="http://schemas.microsoft.com/office/drawing/2014/main" id="{3A7D33C4-6847-664F-9011-263E626E837F}"/>
              </a:ext>
            </a:extLst>
          </p:cNvPr>
          <p:cNvSpPr>
            <a:spLocks noGrp="1"/>
          </p:cNvSpPr>
          <p:nvPr>
            <p:ph type="body" sz="quarter" idx="10"/>
          </p:nvPr>
        </p:nvSpPr>
        <p:spPr>
          <a:xfrm>
            <a:off x="465138" y="1564548"/>
            <a:ext cx="2609138" cy="411162"/>
          </a:xfrm>
        </p:spPr>
        <p:txBody>
          <a:bodyPr/>
          <a:lstStyle/>
          <a:p>
            <a:r>
              <a:rPr lang="en-US" dirty="0">
                <a:latin typeface="+mn-lt"/>
                <a:hlinkClick r:id="rId3"/>
              </a:rPr>
              <a:t>Series landing page</a:t>
            </a:r>
            <a:endParaRPr lang="en-US" dirty="0">
              <a:latin typeface="+mn-lt"/>
            </a:endParaRPr>
          </a:p>
        </p:txBody>
      </p:sp>
      <p:pic>
        <p:nvPicPr>
          <p:cNvPr id="4" name="Picture 3" descr="Graphical user interface, application, Teams&#10;&#10;Description automatically generated">
            <a:extLst>
              <a:ext uri="{FF2B5EF4-FFF2-40B4-BE49-F238E27FC236}">
                <a16:creationId xmlns:a16="http://schemas.microsoft.com/office/drawing/2014/main" id="{7922C00F-CF8D-4041-9A81-00E24E3E07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94934" y="1545154"/>
            <a:ext cx="7368965" cy="5033446"/>
          </a:xfrm>
          <a:prstGeom prst="rect">
            <a:avLst/>
          </a:prstGeom>
        </p:spPr>
      </p:pic>
    </p:spTree>
    <p:extLst>
      <p:ext uri="{BB962C8B-B14F-4D97-AF65-F5344CB8AC3E}">
        <p14:creationId xmlns:p14="http://schemas.microsoft.com/office/powerpoint/2010/main" val="108539358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4E59BBF-0829-1A40-A3DE-4752833561B0}"/>
              </a:ext>
            </a:extLst>
          </p:cNvPr>
          <p:cNvSpPr>
            <a:spLocks noGrp="1"/>
          </p:cNvSpPr>
          <p:nvPr>
            <p:ph type="title"/>
          </p:nvPr>
        </p:nvSpPr>
        <p:spPr/>
        <p:txBody>
          <a:bodyPr/>
          <a:lstStyle/>
          <a:p>
            <a:r>
              <a:rPr lang="en-US" dirty="0"/>
              <a:t>Resources</a:t>
            </a:r>
          </a:p>
        </p:txBody>
      </p:sp>
      <p:sp>
        <p:nvSpPr>
          <p:cNvPr id="8" name="Content Placeholder 7">
            <a:extLst>
              <a:ext uri="{FF2B5EF4-FFF2-40B4-BE49-F238E27FC236}">
                <a16:creationId xmlns:a16="http://schemas.microsoft.com/office/drawing/2014/main" id="{96F57B3A-3A06-F145-B951-2644EA714162}"/>
              </a:ext>
            </a:extLst>
          </p:cNvPr>
          <p:cNvSpPr>
            <a:spLocks noGrp="1"/>
          </p:cNvSpPr>
          <p:nvPr>
            <p:ph idx="1"/>
          </p:nvPr>
        </p:nvSpPr>
        <p:spPr>
          <a:xfrm>
            <a:off x="465137" y="1853742"/>
            <a:ext cx="11533187" cy="3877985"/>
          </a:xfrm>
        </p:spPr>
        <p:txBody>
          <a:bodyPr/>
          <a:lstStyle/>
          <a:p>
            <a:pPr marL="342900" indent="-342900">
              <a:buFontTx/>
              <a:buChar char="-"/>
            </a:pPr>
            <a:endParaRPr lang="en-US" dirty="0"/>
          </a:p>
          <a:p>
            <a:pPr marL="342900" indent="-342900">
              <a:buFontTx/>
              <a:buChar char="-"/>
            </a:pPr>
            <a:endParaRPr lang="en-US" dirty="0"/>
          </a:p>
          <a:p>
            <a:pPr marL="342900" indent="-342900">
              <a:buFontTx/>
              <a:buChar char="-"/>
            </a:pPr>
            <a:endParaRPr lang="en-US" dirty="0"/>
          </a:p>
          <a:p>
            <a:pPr marL="342900" indent="-342900">
              <a:buFontTx/>
              <a:buChar char="-"/>
            </a:pPr>
            <a:r>
              <a:rPr lang="en-US" dirty="0"/>
              <a:t>100 days of Kubernetes</a:t>
            </a:r>
          </a:p>
          <a:p>
            <a:endParaRPr lang="en-US" dirty="0"/>
          </a:p>
          <a:p>
            <a:pPr marL="342900" indent="-342900">
              <a:buFontTx/>
              <a:buChar char="-"/>
            </a:pPr>
            <a:r>
              <a:rPr lang="en-US" dirty="0"/>
              <a:t>Modern CD for K8s </a:t>
            </a:r>
            <a:r>
              <a:rPr lang="en-US" dirty="0" err="1"/>
              <a:t>devs</a:t>
            </a:r>
            <a:endParaRPr lang="en-US" dirty="0"/>
          </a:p>
          <a:p>
            <a:pPr marL="342900" indent="-342900">
              <a:buFontTx/>
              <a:buChar char="-"/>
            </a:pPr>
            <a:endParaRPr lang="en-US" dirty="0"/>
          </a:p>
          <a:p>
            <a:pPr marL="342900" indent="-342900">
              <a:buFontTx/>
              <a:buChar char="-"/>
            </a:pPr>
            <a:r>
              <a:rPr lang="en-US" dirty="0"/>
              <a:t>10 predictions for cloud native in 2021 - Keynote, The DevOps Conference</a:t>
            </a:r>
          </a:p>
          <a:p>
            <a:r>
              <a:rPr lang="en-US" dirty="0"/>
              <a:t>  </a:t>
            </a:r>
          </a:p>
          <a:p>
            <a:r>
              <a:rPr lang="en-US" dirty="0"/>
              <a:t>-  Cloud-Native is about culture, not containers</a:t>
            </a:r>
          </a:p>
        </p:txBody>
      </p:sp>
      <p:sp>
        <p:nvSpPr>
          <p:cNvPr id="6" name="Footer Placeholder 5">
            <a:extLst>
              <a:ext uri="{FF2B5EF4-FFF2-40B4-BE49-F238E27FC236}">
                <a16:creationId xmlns:a16="http://schemas.microsoft.com/office/drawing/2014/main" id="{8AE53328-69A9-6841-BFC1-434187BC4012}"/>
              </a:ext>
            </a:extLst>
          </p:cNvPr>
          <p:cNvSpPr>
            <a:spLocks noGrp="1"/>
          </p:cNvSpPr>
          <p:nvPr>
            <p:ph type="ftr" sz="quarter" idx="11"/>
          </p:nvPr>
        </p:nvSpPr>
        <p:spPr/>
        <p:txBody>
          <a:bodyPr/>
          <a:lstStyle/>
          <a:p>
            <a:r>
              <a:rPr lang="en-US">
                <a:solidFill>
                  <a:schemeClr val="bg1">
                    <a:lumMod val="65000"/>
                  </a:schemeClr>
                </a:solidFill>
              </a:rPr>
              <a:t>© Microsoft Corporation                                                                                  								                                Azure </a:t>
            </a:r>
          </a:p>
        </p:txBody>
      </p:sp>
      <p:pic>
        <p:nvPicPr>
          <p:cNvPr id="10" name="Picture 9" descr="Graphical user interface, application, website&#10;&#10;Description automatically generated">
            <a:extLst>
              <a:ext uri="{FF2B5EF4-FFF2-40B4-BE49-F238E27FC236}">
                <a16:creationId xmlns:a16="http://schemas.microsoft.com/office/drawing/2014/main" id="{9683E154-0833-9C4D-B0D5-BDD4B5E05B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8167" y="1326166"/>
            <a:ext cx="5593812" cy="1780511"/>
          </a:xfrm>
          <a:prstGeom prst="rect">
            <a:avLst/>
          </a:prstGeom>
        </p:spPr>
      </p:pic>
      <p:sp>
        <p:nvSpPr>
          <p:cNvPr id="11" name="TextBox 10">
            <a:extLst>
              <a:ext uri="{FF2B5EF4-FFF2-40B4-BE49-F238E27FC236}">
                <a16:creationId xmlns:a16="http://schemas.microsoft.com/office/drawing/2014/main" id="{6A9A7252-4C96-524F-8169-BBE6B26470BD}"/>
              </a:ext>
            </a:extLst>
          </p:cNvPr>
          <p:cNvSpPr txBox="1"/>
          <p:nvPr/>
        </p:nvSpPr>
        <p:spPr>
          <a:xfrm>
            <a:off x="2999874" y="5053263"/>
            <a:ext cx="369397" cy="627864"/>
          </a:xfrm>
          <a:prstGeom prst="rect">
            <a:avLst/>
          </a:prstGeom>
          <a:noFill/>
        </p:spPr>
        <p:txBody>
          <a:bodyPr wrap="none" lIns="182880" tIns="146304" rIns="182880" bIns="146304" rtlCol="0">
            <a:spAutoFit/>
          </a:bodyPr>
          <a:lstStyle/>
          <a:p>
            <a:pPr>
              <a:lnSpc>
                <a:spcPct val="90000"/>
              </a:lnSpc>
              <a:spcAft>
                <a:spcPts val="600"/>
              </a:spcAft>
            </a:pPr>
            <a:endParaRPr lang="en-US" sz="2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18661803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D2E35"/>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ED8053C-AF28-403A-90F2-67A100EDEC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2" y="-1"/>
            <a:ext cx="12434711"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6" name="Freeform: Shape 15">
            <a:extLst>
              <a:ext uri="{FF2B5EF4-FFF2-40B4-BE49-F238E27FC236}">
                <a16:creationId xmlns:a16="http://schemas.microsoft.com/office/drawing/2014/main" id="{10BCDCE7-03A4-438B-9B4A-0F5E37C4C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4760" y="465098"/>
            <a:ext cx="6871404" cy="6152314"/>
          </a:xfrm>
          <a:custGeom>
            <a:avLst/>
            <a:gdLst>
              <a:gd name="connsiteX0" fmla="*/ 3069307 w 6737282"/>
              <a:gd name="connsiteY0" fmla="*/ 4550727 h 6032228"/>
              <a:gd name="connsiteX1" fmla="*/ 3741218 w 6737282"/>
              <a:gd name="connsiteY1" fmla="*/ 4550727 h 6032228"/>
              <a:gd name="connsiteX2" fmla="*/ 3772850 w 6737282"/>
              <a:gd name="connsiteY2" fmla="*/ 4554928 h 6032228"/>
              <a:gd name="connsiteX3" fmla="*/ 3794605 w 6737282"/>
              <a:gd name="connsiteY3" fmla="*/ 4564050 h 6032228"/>
              <a:gd name="connsiteX4" fmla="*/ 3781310 w 6737282"/>
              <a:gd name="connsiteY4" fmla="*/ 4587045 h 6032228"/>
              <a:gd name="connsiteX5" fmla="*/ 3310252 w 6737282"/>
              <a:gd name="connsiteY5" fmla="*/ 5401750 h 6032228"/>
              <a:gd name="connsiteX6" fmla="*/ 3029607 w 6737282"/>
              <a:gd name="connsiteY6" fmla="*/ 5564857 h 6032228"/>
              <a:gd name="connsiteX7" fmla="*/ 2804017 w 6737282"/>
              <a:gd name="connsiteY7" fmla="*/ 5564857 h 6032228"/>
              <a:gd name="connsiteX8" fmla="*/ 2777701 w 6737282"/>
              <a:gd name="connsiteY8" fmla="*/ 5564857 h 6032228"/>
              <a:gd name="connsiteX9" fmla="*/ 2752589 w 6737282"/>
              <a:gd name="connsiteY9" fmla="*/ 5521614 h 6032228"/>
              <a:gd name="connsiteX10" fmla="*/ 2629590 w 6737282"/>
              <a:gd name="connsiteY10" fmla="*/ 5309799 h 6032228"/>
              <a:gd name="connsiteX11" fmla="*/ 2629590 w 6737282"/>
              <a:gd name="connsiteY11" fmla="*/ 5191240 h 6032228"/>
              <a:gd name="connsiteX12" fmla="*/ 2966272 w 6737282"/>
              <a:gd name="connsiteY12" fmla="*/ 4611452 h 6032228"/>
              <a:gd name="connsiteX13" fmla="*/ 3069307 w 6737282"/>
              <a:gd name="connsiteY13" fmla="*/ 4550727 h 6032228"/>
              <a:gd name="connsiteX14" fmla="*/ 1224899 w 6737282"/>
              <a:gd name="connsiteY14" fmla="*/ 1805663 h 6032228"/>
              <a:gd name="connsiteX15" fmla="*/ 3029607 w 6737282"/>
              <a:gd name="connsiteY15" fmla="*/ 1805663 h 6032228"/>
              <a:gd name="connsiteX16" fmla="*/ 3310252 w 6737282"/>
              <a:gd name="connsiteY16" fmla="*/ 1968768 h 6032228"/>
              <a:gd name="connsiteX17" fmla="*/ 4210657 w 6737282"/>
              <a:gd name="connsiteY17" fmla="*/ 3526038 h 6032228"/>
              <a:gd name="connsiteX18" fmla="*/ 4210657 w 6737282"/>
              <a:gd name="connsiteY18" fmla="*/ 3844482 h 6032228"/>
              <a:gd name="connsiteX19" fmla="*/ 3876331 w 6737282"/>
              <a:gd name="connsiteY19" fmla="*/ 4422707 h 6032228"/>
              <a:gd name="connsiteX20" fmla="*/ 3848154 w 6737282"/>
              <a:gd name="connsiteY20" fmla="*/ 4471437 h 6032228"/>
              <a:gd name="connsiteX21" fmla="*/ 3849146 w 6737282"/>
              <a:gd name="connsiteY21" fmla="*/ 4471853 h 6032228"/>
              <a:gd name="connsiteX22" fmla="*/ 3898870 w 6737282"/>
              <a:gd name="connsiteY22" fmla="*/ 4522003 h 6032228"/>
              <a:gd name="connsiteX23" fmla="*/ 4277006 w 6737282"/>
              <a:gd name="connsiteY23" fmla="*/ 5175999 h 6032228"/>
              <a:gd name="connsiteX24" fmla="*/ 4277006 w 6737282"/>
              <a:gd name="connsiteY24" fmla="*/ 5309735 h 6032228"/>
              <a:gd name="connsiteX25" fmla="*/ 3898870 w 6737282"/>
              <a:gd name="connsiteY25" fmla="*/ 5963729 h 6032228"/>
              <a:gd name="connsiteX26" fmla="*/ 3781007 w 6737282"/>
              <a:gd name="connsiteY26" fmla="*/ 6032228 h 6032228"/>
              <a:gd name="connsiteX27" fmla="*/ 3023096 w 6737282"/>
              <a:gd name="connsiteY27" fmla="*/ 6032228 h 6032228"/>
              <a:gd name="connsiteX28" fmla="*/ 2906872 w 6737282"/>
              <a:gd name="connsiteY28" fmla="*/ 5963729 h 6032228"/>
              <a:gd name="connsiteX29" fmla="*/ 2703170 w 6737282"/>
              <a:gd name="connsiteY29" fmla="*/ 5612942 h 6032228"/>
              <a:gd name="connsiteX30" fmla="*/ 2680159 w 6737282"/>
              <a:gd name="connsiteY30" fmla="*/ 5573313 h 6032228"/>
              <a:gd name="connsiteX31" fmla="*/ 2698265 w 6737282"/>
              <a:gd name="connsiteY31" fmla="*/ 5573313 h 6032228"/>
              <a:gd name="connsiteX32" fmla="*/ 2783846 w 6737282"/>
              <a:gd name="connsiteY32" fmla="*/ 5573313 h 6032228"/>
              <a:gd name="connsiteX33" fmla="*/ 2821023 w 6737282"/>
              <a:gd name="connsiteY33" fmla="*/ 5637336 h 6032228"/>
              <a:gd name="connsiteX34" fmla="*/ 2963060 w 6737282"/>
              <a:gd name="connsiteY34" fmla="*/ 5881934 h 6032228"/>
              <a:gd name="connsiteX35" fmla="*/ 3066097 w 6737282"/>
              <a:gd name="connsiteY35" fmla="*/ 5942660 h 6032228"/>
              <a:gd name="connsiteX36" fmla="*/ 3738008 w 6737282"/>
              <a:gd name="connsiteY36" fmla="*/ 5942660 h 6032228"/>
              <a:gd name="connsiteX37" fmla="*/ 3842494 w 6737282"/>
              <a:gd name="connsiteY37" fmla="*/ 5881934 h 6032228"/>
              <a:gd name="connsiteX38" fmla="*/ 4177724 w 6737282"/>
              <a:gd name="connsiteY38" fmla="*/ 5302148 h 6032228"/>
              <a:gd name="connsiteX39" fmla="*/ 4177724 w 6737282"/>
              <a:gd name="connsiteY39" fmla="*/ 5183586 h 6032228"/>
              <a:gd name="connsiteX40" fmla="*/ 3842494 w 6737282"/>
              <a:gd name="connsiteY40" fmla="*/ 4603800 h 6032228"/>
              <a:gd name="connsiteX41" fmla="*/ 3798414 w 6737282"/>
              <a:gd name="connsiteY41" fmla="*/ 4559340 h 6032228"/>
              <a:gd name="connsiteX42" fmla="*/ 3793313 w 6737282"/>
              <a:gd name="connsiteY42" fmla="*/ 4557203 h 6032228"/>
              <a:gd name="connsiteX43" fmla="*/ 3820657 w 6737282"/>
              <a:gd name="connsiteY43" fmla="*/ 4509913 h 6032228"/>
              <a:gd name="connsiteX44" fmla="*/ 3840991 w 6737282"/>
              <a:gd name="connsiteY44" fmla="*/ 4474742 h 6032228"/>
              <a:gd name="connsiteX45" fmla="*/ 3819900 w 6737282"/>
              <a:gd name="connsiteY45" fmla="*/ 4465898 h 6032228"/>
              <a:gd name="connsiteX46" fmla="*/ 3784219 w 6737282"/>
              <a:gd name="connsiteY46" fmla="*/ 4461158 h 6032228"/>
              <a:gd name="connsiteX47" fmla="*/ 3026307 w 6737282"/>
              <a:gd name="connsiteY47" fmla="*/ 4461158 h 6032228"/>
              <a:gd name="connsiteX48" fmla="*/ 2910084 w 6737282"/>
              <a:gd name="connsiteY48" fmla="*/ 4529655 h 6032228"/>
              <a:gd name="connsiteX49" fmla="*/ 2530310 w 6737282"/>
              <a:gd name="connsiteY49" fmla="*/ 5183651 h 6032228"/>
              <a:gd name="connsiteX50" fmla="*/ 2530310 w 6737282"/>
              <a:gd name="connsiteY50" fmla="*/ 5317387 h 6032228"/>
              <a:gd name="connsiteX51" fmla="*/ 2655664 w 6737282"/>
              <a:gd name="connsiteY51" fmla="*/ 5533256 h 6032228"/>
              <a:gd name="connsiteX52" fmla="*/ 2674015 w 6737282"/>
              <a:gd name="connsiteY52" fmla="*/ 5564857 h 6032228"/>
              <a:gd name="connsiteX53" fmla="*/ 2589005 w 6737282"/>
              <a:gd name="connsiteY53" fmla="*/ 5564857 h 6032228"/>
              <a:gd name="connsiteX54" fmla="*/ 1224899 w 6737282"/>
              <a:gd name="connsiteY54" fmla="*/ 5564857 h 6032228"/>
              <a:gd name="connsiteX55" fmla="*/ 948151 w 6737282"/>
              <a:gd name="connsiteY55" fmla="*/ 5401750 h 6032228"/>
              <a:gd name="connsiteX56" fmla="*/ 43851 w 6737282"/>
              <a:gd name="connsiteY56" fmla="*/ 3844482 h 6032228"/>
              <a:gd name="connsiteX57" fmla="*/ 43851 w 6737282"/>
              <a:gd name="connsiteY57" fmla="*/ 3526038 h 6032228"/>
              <a:gd name="connsiteX58" fmla="*/ 948151 w 6737282"/>
              <a:gd name="connsiteY58" fmla="*/ 1968768 h 6032228"/>
              <a:gd name="connsiteX59" fmla="*/ 1224899 w 6737282"/>
              <a:gd name="connsiteY59" fmla="*/ 1805663 h 6032228"/>
              <a:gd name="connsiteX60" fmla="*/ 4371720 w 6737282"/>
              <a:gd name="connsiteY60" fmla="*/ 257854 h 6032228"/>
              <a:gd name="connsiteX61" fmla="*/ 5796146 w 6737282"/>
              <a:gd name="connsiteY61" fmla="*/ 257854 h 6032228"/>
              <a:gd name="connsiteX62" fmla="*/ 5999634 w 6737282"/>
              <a:gd name="connsiteY62" fmla="*/ 374270 h 6032228"/>
              <a:gd name="connsiteX63" fmla="*/ 6711846 w 6737282"/>
              <a:gd name="connsiteY63" fmla="*/ 1628971 h 6032228"/>
              <a:gd name="connsiteX64" fmla="*/ 6711846 w 6737282"/>
              <a:gd name="connsiteY64" fmla="*/ 1870427 h 6032228"/>
              <a:gd name="connsiteX65" fmla="*/ 5999634 w 6737282"/>
              <a:gd name="connsiteY65" fmla="*/ 3125126 h 6032228"/>
              <a:gd name="connsiteX66" fmla="*/ 5796146 w 6737282"/>
              <a:gd name="connsiteY66" fmla="*/ 3241542 h 6032228"/>
              <a:gd name="connsiteX67" fmla="*/ 4371720 w 6737282"/>
              <a:gd name="connsiteY67" fmla="*/ 3241542 h 6032228"/>
              <a:gd name="connsiteX68" fmla="*/ 4168233 w 6737282"/>
              <a:gd name="connsiteY68" fmla="*/ 3125126 h 6032228"/>
              <a:gd name="connsiteX69" fmla="*/ 3456020 w 6737282"/>
              <a:gd name="connsiteY69" fmla="*/ 1870427 h 6032228"/>
              <a:gd name="connsiteX70" fmla="*/ 3456020 w 6737282"/>
              <a:gd name="connsiteY70" fmla="*/ 1628971 h 6032228"/>
              <a:gd name="connsiteX71" fmla="*/ 4168233 w 6737282"/>
              <a:gd name="connsiteY71" fmla="*/ 374270 h 6032228"/>
              <a:gd name="connsiteX72" fmla="*/ 4371720 w 6737282"/>
              <a:gd name="connsiteY72" fmla="*/ 257854 h 6032228"/>
              <a:gd name="connsiteX73" fmla="*/ 2350132 w 6737282"/>
              <a:gd name="connsiteY73" fmla="*/ 0 h 6032228"/>
              <a:gd name="connsiteX74" fmla="*/ 3150522 w 6737282"/>
              <a:gd name="connsiteY74" fmla="*/ 0 h 6032228"/>
              <a:gd name="connsiteX75" fmla="*/ 3264863 w 6737282"/>
              <a:gd name="connsiteY75" fmla="*/ 65415 h 6032228"/>
              <a:gd name="connsiteX76" fmla="*/ 3665057 w 6737282"/>
              <a:gd name="connsiteY76" fmla="*/ 770436 h 6032228"/>
              <a:gd name="connsiteX77" fmla="*/ 3665057 w 6737282"/>
              <a:gd name="connsiteY77" fmla="*/ 906111 h 6032228"/>
              <a:gd name="connsiteX78" fmla="*/ 3264863 w 6737282"/>
              <a:gd name="connsiteY78" fmla="*/ 1611131 h 6032228"/>
              <a:gd name="connsiteX79" fmla="*/ 3150522 w 6737282"/>
              <a:gd name="connsiteY79" fmla="*/ 1676547 h 6032228"/>
              <a:gd name="connsiteX80" fmla="*/ 2350132 w 6737282"/>
              <a:gd name="connsiteY80" fmla="*/ 1676547 h 6032228"/>
              <a:gd name="connsiteX81" fmla="*/ 2235791 w 6737282"/>
              <a:gd name="connsiteY81" fmla="*/ 1611131 h 6032228"/>
              <a:gd name="connsiteX82" fmla="*/ 1835596 w 6737282"/>
              <a:gd name="connsiteY82" fmla="*/ 906111 h 6032228"/>
              <a:gd name="connsiteX83" fmla="*/ 1835596 w 6737282"/>
              <a:gd name="connsiteY83" fmla="*/ 770436 h 6032228"/>
              <a:gd name="connsiteX84" fmla="*/ 2235791 w 6737282"/>
              <a:gd name="connsiteY84" fmla="*/ 65415 h 6032228"/>
              <a:gd name="connsiteX85" fmla="*/ 2350132 w 6737282"/>
              <a:gd name="connsiteY85" fmla="*/ 0 h 603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737282" h="6032228">
                <a:moveTo>
                  <a:pt x="3069307" y="4550727"/>
                </a:moveTo>
                <a:cubicBezTo>
                  <a:pt x="3069307" y="4550727"/>
                  <a:pt x="3069307" y="4550727"/>
                  <a:pt x="3741218" y="4550727"/>
                </a:cubicBezTo>
                <a:cubicBezTo>
                  <a:pt x="3752102" y="4550727"/>
                  <a:pt x="3762715" y="4552172"/>
                  <a:pt x="3772850" y="4554928"/>
                </a:cubicBezTo>
                <a:lnTo>
                  <a:pt x="3794605" y="4564050"/>
                </a:lnTo>
                <a:lnTo>
                  <a:pt x="3781310" y="4587045"/>
                </a:lnTo>
                <a:cubicBezTo>
                  <a:pt x="3661093" y="4794962"/>
                  <a:pt x="3507216" y="5061097"/>
                  <a:pt x="3310252" y="5401750"/>
                </a:cubicBezTo>
                <a:cubicBezTo>
                  <a:pt x="3251786" y="5502720"/>
                  <a:pt x="3146542" y="5564857"/>
                  <a:pt x="3029607" y="5564857"/>
                </a:cubicBezTo>
                <a:cubicBezTo>
                  <a:pt x="3029607" y="5564857"/>
                  <a:pt x="3029607" y="5564857"/>
                  <a:pt x="2804017" y="5564857"/>
                </a:cubicBezTo>
                <a:lnTo>
                  <a:pt x="2777701" y="5564857"/>
                </a:lnTo>
                <a:lnTo>
                  <a:pt x="2752589" y="5521614"/>
                </a:lnTo>
                <a:cubicBezTo>
                  <a:pt x="2717623" y="5461398"/>
                  <a:pt x="2676936" y="5391332"/>
                  <a:pt x="2629590" y="5309799"/>
                </a:cubicBezTo>
                <a:cubicBezTo>
                  <a:pt x="2607824" y="5273652"/>
                  <a:pt x="2607824" y="5227386"/>
                  <a:pt x="2629590" y="5191240"/>
                </a:cubicBezTo>
                <a:cubicBezTo>
                  <a:pt x="2629590" y="5191240"/>
                  <a:pt x="2629590" y="5191240"/>
                  <a:pt x="2966272" y="4611452"/>
                </a:cubicBezTo>
                <a:cubicBezTo>
                  <a:pt x="2986590" y="4573861"/>
                  <a:pt x="3027221" y="4550727"/>
                  <a:pt x="3069307" y="4550727"/>
                </a:cubicBezTo>
                <a:close/>
                <a:moveTo>
                  <a:pt x="1224899" y="1805663"/>
                </a:moveTo>
                <a:cubicBezTo>
                  <a:pt x="1224899" y="1805663"/>
                  <a:pt x="1224899" y="1805663"/>
                  <a:pt x="3029607" y="1805663"/>
                </a:cubicBezTo>
                <a:cubicBezTo>
                  <a:pt x="3146542" y="1805663"/>
                  <a:pt x="3251786" y="1867798"/>
                  <a:pt x="3310252" y="1968768"/>
                </a:cubicBezTo>
                <a:cubicBezTo>
                  <a:pt x="3310252" y="1968768"/>
                  <a:pt x="3310252" y="1968768"/>
                  <a:pt x="4210657" y="3526038"/>
                </a:cubicBezTo>
                <a:cubicBezTo>
                  <a:pt x="4269126" y="3623125"/>
                  <a:pt x="4269126" y="3747395"/>
                  <a:pt x="4210657" y="3844482"/>
                </a:cubicBezTo>
                <a:cubicBezTo>
                  <a:pt x="4210657" y="3844482"/>
                  <a:pt x="4210657" y="3844482"/>
                  <a:pt x="3876331" y="4422707"/>
                </a:cubicBezTo>
                <a:lnTo>
                  <a:pt x="3848154" y="4471437"/>
                </a:lnTo>
                <a:lnTo>
                  <a:pt x="3849146" y="4471853"/>
                </a:lnTo>
                <a:cubicBezTo>
                  <a:pt x="3869404" y="4483677"/>
                  <a:pt x="3886591" y="4500801"/>
                  <a:pt x="3898870" y="4522003"/>
                </a:cubicBezTo>
                <a:cubicBezTo>
                  <a:pt x="3898870" y="4522003"/>
                  <a:pt x="3898870" y="4522003"/>
                  <a:pt x="4277006" y="5175999"/>
                </a:cubicBezTo>
                <a:cubicBezTo>
                  <a:pt x="4301561" y="5216772"/>
                  <a:pt x="4301561" y="5268961"/>
                  <a:pt x="4277006" y="5309735"/>
                </a:cubicBezTo>
                <a:cubicBezTo>
                  <a:pt x="4277006" y="5309735"/>
                  <a:pt x="4277006" y="5309735"/>
                  <a:pt x="3898870" y="5963729"/>
                </a:cubicBezTo>
                <a:cubicBezTo>
                  <a:pt x="3874314" y="6006133"/>
                  <a:pt x="3830116" y="6032228"/>
                  <a:pt x="3781007" y="6032228"/>
                </a:cubicBezTo>
                <a:cubicBezTo>
                  <a:pt x="3781007" y="6032228"/>
                  <a:pt x="3781007" y="6032228"/>
                  <a:pt x="3023096" y="6032228"/>
                </a:cubicBezTo>
                <a:cubicBezTo>
                  <a:pt x="2975623" y="6032228"/>
                  <a:pt x="2929790" y="6006133"/>
                  <a:pt x="2906872" y="5963729"/>
                </a:cubicBezTo>
                <a:cubicBezTo>
                  <a:pt x="2906872" y="5963729"/>
                  <a:pt x="2906872" y="5963729"/>
                  <a:pt x="2703170" y="5612942"/>
                </a:cubicBezTo>
                <a:lnTo>
                  <a:pt x="2680159" y="5573313"/>
                </a:lnTo>
                <a:lnTo>
                  <a:pt x="2698265" y="5573313"/>
                </a:lnTo>
                <a:lnTo>
                  <a:pt x="2783846" y="5573313"/>
                </a:lnTo>
                <a:lnTo>
                  <a:pt x="2821023" y="5637336"/>
                </a:lnTo>
                <a:cubicBezTo>
                  <a:pt x="2963060" y="5881934"/>
                  <a:pt x="2963060" y="5881934"/>
                  <a:pt x="2963060" y="5881934"/>
                </a:cubicBezTo>
                <a:cubicBezTo>
                  <a:pt x="2983378" y="5919525"/>
                  <a:pt x="3024012" y="5942660"/>
                  <a:pt x="3066097" y="5942660"/>
                </a:cubicBezTo>
                <a:cubicBezTo>
                  <a:pt x="3738008" y="5942660"/>
                  <a:pt x="3738008" y="5942660"/>
                  <a:pt x="3738008" y="5942660"/>
                </a:cubicBezTo>
                <a:cubicBezTo>
                  <a:pt x="3781543" y="5942660"/>
                  <a:pt x="3820726" y="5919525"/>
                  <a:pt x="3842494" y="5881934"/>
                </a:cubicBezTo>
                <a:cubicBezTo>
                  <a:pt x="4177724" y="5302148"/>
                  <a:pt x="4177724" y="5302148"/>
                  <a:pt x="4177724" y="5302148"/>
                </a:cubicBezTo>
                <a:cubicBezTo>
                  <a:pt x="4199492" y="5266000"/>
                  <a:pt x="4199492" y="5219733"/>
                  <a:pt x="4177724" y="5183586"/>
                </a:cubicBezTo>
                <a:cubicBezTo>
                  <a:pt x="3842494" y="4603800"/>
                  <a:pt x="3842494" y="4603800"/>
                  <a:pt x="3842494" y="4603800"/>
                </a:cubicBezTo>
                <a:cubicBezTo>
                  <a:pt x="3831610" y="4585003"/>
                  <a:pt x="3816372" y="4569821"/>
                  <a:pt x="3798414" y="4559340"/>
                </a:cubicBezTo>
                <a:lnTo>
                  <a:pt x="3793313" y="4557203"/>
                </a:lnTo>
                <a:lnTo>
                  <a:pt x="3820657" y="4509913"/>
                </a:lnTo>
                <a:lnTo>
                  <a:pt x="3840991" y="4474742"/>
                </a:lnTo>
                <a:lnTo>
                  <a:pt x="3819900" y="4465898"/>
                </a:lnTo>
                <a:cubicBezTo>
                  <a:pt x="3808466" y="4462788"/>
                  <a:pt x="3796496" y="4461158"/>
                  <a:pt x="3784219" y="4461158"/>
                </a:cubicBezTo>
                <a:cubicBezTo>
                  <a:pt x="3026307" y="4461158"/>
                  <a:pt x="3026307" y="4461158"/>
                  <a:pt x="3026307" y="4461158"/>
                </a:cubicBezTo>
                <a:cubicBezTo>
                  <a:pt x="2978836" y="4461158"/>
                  <a:pt x="2933001" y="4487252"/>
                  <a:pt x="2910084" y="4529655"/>
                </a:cubicBezTo>
                <a:cubicBezTo>
                  <a:pt x="2530310" y="5183651"/>
                  <a:pt x="2530310" y="5183651"/>
                  <a:pt x="2530310" y="5183651"/>
                </a:cubicBezTo>
                <a:cubicBezTo>
                  <a:pt x="2505754" y="5224424"/>
                  <a:pt x="2505754" y="5276613"/>
                  <a:pt x="2530310" y="5317387"/>
                </a:cubicBezTo>
                <a:cubicBezTo>
                  <a:pt x="2577781" y="5399135"/>
                  <a:pt x="2619318" y="5470667"/>
                  <a:pt x="2655664" y="5533256"/>
                </a:cubicBezTo>
                <a:lnTo>
                  <a:pt x="2674015" y="5564857"/>
                </a:lnTo>
                <a:lnTo>
                  <a:pt x="2589005" y="5564857"/>
                </a:lnTo>
                <a:cubicBezTo>
                  <a:pt x="2324644" y="5564857"/>
                  <a:pt x="1901666" y="5564857"/>
                  <a:pt x="1224899" y="5564857"/>
                </a:cubicBezTo>
                <a:cubicBezTo>
                  <a:pt x="1111863" y="5564857"/>
                  <a:pt x="1002722" y="5502720"/>
                  <a:pt x="948151" y="5401750"/>
                </a:cubicBezTo>
                <a:cubicBezTo>
                  <a:pt x="948151" y="5401750"/>
                  <a:pt x="948151" y="5401750"/>
                  <a:pt x="43851" y="3844482"/>
                </a:cubicBezTo>
                <a:cubicBezTo>
                  <a:pt x="-14618" y="3747395"/>
                  <a:pt x="-14618" y="3623125"/>
                  <a:pt x="43851" y="3526038"/>
                </a:cubicBezTo>
                <a:cubicBezTo>
                  <a:pt x="43851" y="3526038"/>
                  <a:pt x="43851" y="3526038"/>
                  <a:pt x="948151" y="1968768"/>
                </a:cubicBezTo>
                <a:cubicBezTo>
                  <a:pt x="1002722" y="1867798"/>
                  <a:pt x="1111863" y="1805663"/>
                  <a:pt x="1224899" y="1805663"/>
                </a:cubicBezTo>
                <a:close/>
                <a:moveTo>
                  <a:pt x="4371720" y="257854"/>
                </a:moveTo>
                <a:cubicBezTo>
                  <a:pt x="5796146" y="257854"/>
                  <a:pt x="5796146" y="257854"/>
                  <a:pt x="5796146" y="257854"/>
                </a:cubicBezTo>
                <a:cubicBezTo>
                  <a:pt x="5868214" y="257854"/>
                  <a:pt x="5961481" y="309594"/>
                  <a:pt x="5999634" y="374270"/>
                </a:cubicBezTo>
                <a:cubicBezTo>
                  <a:pt x="6711846" y="1628971"/>
                  <a:pt x="6711846" y="1628971"/>
                  <a:pt x="6711846" y="1628971"/>
                </a:cubicBezTo>
                <a:cubicBezTo>
                  <a:pt x="6745761" y="1697958"/>
                  <a:pt x="6745761" y="1801438"/>
                  <a:pt x="6711846" y="1870427"/>
                </a:cubicBezTo>
                <a:cubicBezTo>
                  <a:pt x="5999634" y="3125126"/>
                  <a:pt x="5999634" y="3125126"/>
                  <a:pt x="5999634" y="3125126"/>
                </a:cubicBezTo>
                <a:cubicBezTo>
                  <a:pt x="5961481" y="3189803"/>
                  <a:pt x="5868214" y="3241542"/>
                  <a:pt x="5796146" y="3241542"/>
                </a:cubicBezTo>
                <a:lnTo>
                  <a:pt x="4371720" y="3241542"/>
                </a:lnTo>
                <a:cubicBezTo>
                  <a:pt x="4295413" y="3241542"/>
                  <a:pt x="4202148" y="3189803"/>
                  <a:pt x="4168233" y="3125126"/>
                </a:cubicBezTo>
                <a:cubicBezTo>
                  <a:pt x="3456020" y="1870427"/>
                  <a:pt x="3456020" y="1870427"/>
                  <a:pt x="3456020" y="1870427"/>
                </a:cubicBezTo>
                <a:cubicBezTo>
                  <a:pt x="3417865" y="1801438"/>
                  <a:pt x="3417865" y="1697958"/>
                  <a:pt x="3456020" y="1628971"/>
                </a:cubicBezTo>
                <a:cubicBezTo>
                  <a:pt x="4168233" y="374270"/>
                  <a:pt x="4168233" y="374270"/>
                  <a:pt x="4168233" y="374270"/>
                </a:cubicBezTo>
                <a:cubicBezTo>
                  <a:pt x="4202148" y="309594"/>
                  <a:pt x="4295413" y="257854"/>
                  <a:pt x="4371720" y="257854"/>
                </a:cubicBezTo>
                <a:close/>
                <a:moveTo>
                  <a:pt x="2350132" y="0"/>
                </a:moveTo>
                <a:cubicBezTo>
                  <a:pt x="3150522" y="0"/>
                  <a:pt x="3150522" y="0"/>
                  <a:pt x="3150522" y="0"/>
                </a:cubicBezTo>
                <a:cubicBezTo>
                  <a:pt x="3191018" y="0"/>
                  <a:pt x="3243425" y="29073"/>
                  <a:pt x="3264863" y="65415"/>
                </a:cubicBezTo>
                <a:cubicBezTo>
                  <a:pt x="3665057" y="770436"/>
                  <a:pt x="3665057" y="770436"/>
                  <a:pt x="3665057" y="770436"/>
                </a:cubicBezTo>
                <a:cubicBezTo>
                  <a:pt x="3684115" y="809200"/>
                  <a:pt x="3684115" y="867346"/>
                  <a:pt x="3665057" y="906111"/>
                </a:cubicBezTo>
                <a:cubicBezTo>
                  <a:pt x="3264863" y="1611131"/>
                  <a:pt x="3264863" y="1611131"/>
                  <a:pt x="3264863" y="1611131"/>
                </a:cubicBezTo>
                <a:cubicBezTo>
                  <a:pt x="3243425" y="1647474"/>
                  <a:pt x="3191018" y="1676547"/>
                  <a:pt x="3150522" y="1676547"/>
                </a:cubicBezTo>
                <a:lnTo>
                  <a:pt x="2350132" y="1676547"/>
                </a:lnTo>
                <a:cubicBezTo>
                  <a:pt x="2307254" y="1676547"/>
                  <a:pt x="2254848" y="1647474"/>
                  <a:pt x="2235791" y="1611131"/>
                </a:cubicBezTo>
                <a:cubicBezTo>
                  <a:pt x="1835596" y="906111"/>
                  <a:pt x="1835596" y="906111"/>
                  <a:pt x="1835596" y="906111"/>
                </a:cubicBezTo>
                <a:cubicBezTo>
                  <a:pt x="1814157" y="867346"/>
                  <a:pt x="1814157" y="809200"/>
                  <a:pt x="1835596" y="770436"/>
                </a:cubicBezTo>
                <a:cubicBezTo>
                  <a:pt x="2235791" y="65415"/>
                  <a:pt x="2235791" y="65415"/>
                  <a:pt x="2235791" y="65415"/>
                </a:cubicBezTo>
                <a:cubicBezTo>
                  <a:pt x="2254848" y="29073"/>
                  <a:pt x="2307254" y="0"/>
                  <a:pt x="2350132"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597"/>
            <a:endParaRPr lang="en-US" sz="1836">
              <a:solidFill>
                <a:prstClr val="white"/>
              </a:solidFill>
              <a:latin typeface="Calibri" panose="020F0502020204030204"/>
            </a:endParaRPr>
          </a:p>
        </p:txBody>
      </p:sp>
      <p:sp>
        <p:nvSpPr>
          <p:cNvPr id="2" name="Title 1">
            <a:extLst>
              <a:ext uri="{FF2B5EF4-FFF2-40B4-BE49-F238E27FC236}">
                <a16:creationId xmlns:a16="http://schemas.microsoft.com/office/drawing/2014/main" id="{E606B093-B5BB-8140-A465-05CCE1491C12}"/>
              </a:ext>
            </a:extLst>
          </p:cNvPr>
          <p:cNvSpPr>
            <a:spLocks noGrp="1"/>
          </p:cNvSpPr>
          <p:nvPr>
            <p:ph type="ctrTitle"/>
          </p:nvPr>
        </p:nvSpPr>
        <p:spPr>
          <a:xfrm>
            <a:off x="5036940" y="3942569"/>
            <a:ext cx="6891938" cy="1782804"/>
          </a:xfrm>
          <a:noFill/>
        </p:spPr>
        <p:txBody>
          <a:bodyPr anchor="t">
            <a:normAutofit/>
          </a:bodyPr>
          <a:lstStyle/>
          <a:p>
            <a:pPr algn="r"/>
            <a:r>
              <a:rPr lang="en-US" sz="6221" dirty="0">
                <a:solidFill>
                  <a:schemeClr val="bg1"/>
                </a:solidFill>
              </a:rPr>
              <a:t>Bridge to Kubernetes</a:t>
            </a:r>
          </a:p>
        </p:txBody>
      </p:sp>
      <p:pic>
        <p:nvPicPr>
          <p:cNvPr id="9" name="Graphic 8">
            <a:extLst>
              <a:ext uri="{FF2B5EF4-FFF2-40B4-BE49-F238E27FC236}">
                <a16:creationId xmlns:a16="http://schemas.microsoft.com/office/drawing/2014/main" id="{7DA433E8-BED5-894F-8A87-247F24C9E44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85730" y="2992440"/>
            <a:ext cx="2481536" cy="2481536"/>
          </a:xfrm>
          <a:prstGeom prst="rect">
            <a:avLst/>
          </a:prstGeom>
        </p:spPr>
      </p:pic>
      <p:pic>
        <p:nvPicPr>
          <p:cNvPr id="8" name="Graphic 7">
            <a:extLst>
              <a:ext uri="{FF2B5EF4-FFF2-40B4-BE49-F238E27FC236}">
                <a16:creationId xmlns:a16="http://schemas.microsoft.com/office/drawing/2014/main" id="{6AD42577-57F5-3A44-BD1C-E9501F87FFC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669485" y="1160834"/>
            <a:ext cx="2177587" cy="2177587"/>
          </a:xfrm>
          <a:prstGeom prst="rect">
            <a:avLst/>
          </a:prstGeom>
        </p:spPr>
      </p:pic>
      <p:sp>
        <p:nvSpPr>
          <p:cNvPr id="7" name="Title 1">
            <a:extLst>
              <a:ext uri="{FF2B5EF4-FFF2-40B4-BE49-F238E27FC236}">
                <a16:creationId xmlns:a16="http://schemas.microsoft.com/office/drawing/2014/main" id="{C755BB29-B40C-0340-898B-68A3515D0E74}"/>
              </a:ext>
            </a:extLst>
          </p:cNvPr>
          <p:cNvSpPr txBox="1">
            <a:spLocks/>
          </p:cNvSpPr>
          <p:nvPr/>
        </p:nvSpPr>
        <p:spPr>
          <a:xfrm>
            <a:off x="5192374" y="5211720"/>
            <a:ext cx="6891938" cy="1782804"/>
          </a:xfrm>
          <a:prstGeom prst="rect">
            <a:avLst/>
          </a:prstGeom>
          <a:noFill/>
        </p:spPr>
        <p:txBody>
          <a:bodyPr vert="horz" lIns="93260" tIns="46630" rIns="93260" bIns="4663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defTabSz="932597"/>
            <a:r>
              <a:rPr lang="en-US" sz="2040">
                <a:solidFill>
                  <a:prstClr val="white"/>
                </a:solidFill>
                <a:latin typeface="Calibri Light" panose="020F0302020204030204"/>
              </a:rPr>
              <a:t>Nick Greenfield</a:t>
            </a:r>
          </a:p>
          <a:p>
            <a:pPr algn="r" defTabSz="932597"/>
            <a:r>
              <a:rPr lang="en-US" sz="1428">
                <a:solidFill>
                  <a:srgbClr val="E7E6E6">
                    <a:lumMod val="90000"/>
                  </a:srgbClr>
                </a:solidFill>
                <a:latin typeface="Calibri Light" panose="020F0302020204030204"/>
              </a:rPr>
              <a:t>Program Manager</a:t>
            </a:r>
            <a:br>
              <a:rPr lang="en-US" sz="1428">
                <a:solidFill>
                  <a:srgbClr val="E7E6E6">
                    <a:lumMod val="90000"/>
                  </a:srgbClr>
                </a:solidFill>
                <a:latin typeface="Calibri Light" panose="020F0302020204030204"/>
              </a:rPr>
            </a:br>
            <a:endParaRPr lang="en-US" sz="1428">
              <a:solidFill>
                <a:srgbClr val="E7E6E6">
                  <a:lumMod val="90000"/>
                </a:srgbClr>
              </a:solidFill>
              <a:latin typeface="Calibri Light" panose="020F0302020204030204"/>
            </a:endParaRPr>
          </a:p>
          <a:p>
            <a:pPr algn="r" defTabSz="932597"/>
            <a:r>
              <a:rPr lang="en-US" sz="2040">
                <a:solidFill>
                  <a:prstClr val="white"/>
                </a:solidFill>
                <a:latin typeface="Calibri Light" panose="020F0302020204030204"/>
              </a:rPr>
              <a:t> Lorenzo Lodi Rizzini</a:t>
            </a:r>
          </a:p>
          <a:p>
            <a:pPr algn="r" defTabSz="932597"/>
            <a:r>
              <a:rPr lang="en-US" sz="1224">
                <a:solidFill>
                  <a:srgbClr val="E7E6E6">
                    <a:lumMod val="90000"/>
                  </a:srgbClr>
                </a:solidFill>
                <a:latin typeface="Calibri Light" panose="020F0302020204030204"/>
              </a:rPr>
              <a:t> Software </a:t>
            </a:r>
            <a:r>
              <a:rPr lang="en-US" sz="1428">
                <a:solidFill>
                  <a:srgbClr val="E7E6E6">
                    <a:lumMod val="90000"/>
                  </a:srgbClr>
                </a:solidFill>
                <a:latin typeface="Calibri Light" panose="020F0302020204030204"/>
              </a:rPr>
              <a:t>Engineer</a:t>
            </a:r>
            <a:r>
              <a:rPr lang="en-US" sz="1224">
                <a:solidFill>
                  <a:srgbClr val="E7E6E6">
                    <a:lumMod val="90000"/>
                  </a:srgbClr>
                </a:solidFill>
                <a:latin typeface="Calibri Light" panose="020F0302020204030204"/>
              </a:rPr>
              <a:t>  </a:t>
            </a:r>
          </a:p>
        </p:txBody>
      </p:sp>
    </p:spTree>
    <p:extLst>
      <p:ext uri="{BB962C8B-B14F-4D97-AF65-F5344CB8AC3E}">
        <p14:creationId xmlns:p14="http://schemas.microsoft.com/office/powerpoint/2010/main" val="11489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D2E3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2D617-54D9-034F-9142-0371FDEFE3B3}"/>
              </a:ext>
            </a:extLst>
          </p:cNvPr>
          <p:cNvSpPr>
            <a:spLocks noGrp="1"/>
          </p:cNvSpPr>
          <p:nvPr>
            <p:ph type="title"/>
          </p:nvPr>
        </p:nvSpPr>
        <p:spPr>
          <a:noFill/>
        </p:spPr>
        <p:txBody>
          <a:bodyPr/>
          <a:lstStyle/>
          <a:p>
            <a:r>
              <a:rPr lang="en-US" dirty="0">
                <a:solidFill>
                  <a:schemeClr val="bg1"/>
                </a:solidFill>
              </a:rPr>
              <a:t>Agenda</a:t>
            </a:r>
          </a:p>
        </p:txBody>
      </p:sp>
      <p:sp>
        <p:nvSpPr>
          <p:cNvPr id="3" name="Content Placeholder 2">
            <a:extLst>
              <a:ext uri="{FF2B5EF4-FFF2-40B4-BE49-F238E27FC236}">
                <a16:creationId xmlns:a16="http://schemas.microsoft.com/office/drawing/2014/main" id="{D07F8CA1-7588-994A-9B67-75998B6F3A25}"/>
              </a:ext>
            </a:extLst>
          </p:cNvPr>
          <p:cNvSpPr>
            <a:spLocks noGrp="1"/>
          </p:cNvSpPr>
          <p:nvPr>
            <p:ph idx="1"/>
          </p:nvPr>
        </p:nvSpPr>
        <p:spPr>
          <a:xfrm>
            <a:off x="855768" y="1724345"/>
            <a:ext cx="10857874" cy="5132557"/>
          </a:xfrm>
        </p:spPr>
        <p:txBody>
          <a:bodyPr>
            <a:normAutofit/>
          </a:bodyPr>
          <a:lstStyle/>
          <a:p>
            <a:r>
              <a:rPr lang="en-US" dirty="0">
                <a:solidFill>
                  <a:schemeClr val="bg1"/>
                </a:solidFill>
              </a:rPr>
              <a:t>Bridge to Kubernetes Overview</a:t>
            </a:r>
          </a:p>
          <a:p>
            <a:r>
              <a:rPr lang="en-US" dirty="0">
                <a:solidFill>
                  <a:schemeClr val="bg1"/>
                </a:solidFill>
              </a:rPr>
              <a:t>How it works</a:t>
            </a:r>
          </a:p>
          <a:p>
            <a:r>
              <a:rPr lang="en-US" dirty="0">
                <a:solidFill>
                  <a:schemeClr val="bg1"/>
                </a:solidFill>
              </a:rPr>
              <a:t>Demo</a:t>
            </a:r>
          </a:p>
          <a:p>
            <a:r>
              <a:rPr lang="en-US" dirty="0">
                <a:solidFill>
                  <a:schemeClr val="bg1"/>
                </a:solidFill>
              </a:rPr>
              <a:t>Recent Feature Updates</a:t>
            </a:r>
          </a:p>
          <a:p>
            <a:r>
              <a:rPr lang="en-US" dirty="0">
                <a:solidFill>
                  <a:schemeClr val="bg1"/>
                </a:solidFill>
              </a:rPr>
              <a:t>Roadmap</a:t>
            </a:r>
          </a:p>
          <a:p>
            <a:r>
              <a:rPr lang="en-US" dirty="0">
                <a:solidFill>
                  <a:schemeClr val="bg1"/>
                </a:solidFill>
              </a:rPr>
              <a:t>Q&amp;A</a:t>
            </a:r>
          </a:p>
          <a:p>
            <a:pPr marL="466298" lvl="1" indent="0">
              <a:buNone/>
            </a:pPr>
            <a:endParaRPr lang="en-US" dirty="0">
              <a:solidFill>
                <a:schemeClr val="bg1"/>
              </a:solidFill>
            </a:endParaRPr>
          </a:p>
        </p:txBody>
      </p:sp>
    </p:spTree>
    <p:extLst>
      <p:ext uri="{BB962C8B-B14F-4D97-AF65-F5344CB8AC3E}">
        <p14:creationId xmlns:p14="http://schemas.microsoft.com/office/powerpoint/2010/main" val="258191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D2E3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2D617-54D9-034F-9142-0371FDEFE3B3}"/>
              </a:ext>
            </a:extLst>
          </p:cNvPr>
          <p:cNvSpPr>
            <a:spLocks noGrp="1"/>
          </p:cNvSpPr>
          <p:nvPr>
            <p:ph type="title"/>
          </p:nvPr>
        </p:nvSpPr>
        <p:spPr>
          <a:noFill/>
        </p:spPr>
        <p:txBody>
          <a:bodyPr/>
          <a:lstStyle/>
          <a:p>
            <a:r>
              <a:rPr lang="en-US" dirty="0">
                <a:solidFill>
                  <a:schemeClr val="bg1"/>
                </a:solidFill>
              </a:rPr>
              <a:t>Bridge to Kubernetes</a:t>
            </a:r>
          </a:p>
        </p:txBody>
      </p:sp>
      <p:sp>
        <p:nvSpPr>
          <p:cNvPr id="3" name="Content Placeholder 2">
            <a:extLst>
              <a:ext uri="{FF2B5EF4-FFF2-40B4-BE49-F238E27FC236}">
                <a16:creationId xmlns:a16="http://schemas.microsoft.com/office/drawing/2014/main" id="{D07F8CA1-7588-994A-9B67-75998B6F3A25}"/>
              </a:ext>
            </a:extLst>
          </p:cNvPr>
          <p:cNvSpPr>
            <a:spLocks noGrp="1"/>
          </p:cNvSpPr>
          <p:nvPr>
            <p:ph idx="1"/>
          </p:nvPr>
        </p:nvSpPr>
        <p:spPr>
          <a:xfrm>
            <a:off x="855768" y="1724345"/>
            <a:ext cx="10857874" cy="5132557"/>
          </a:xfrm>
        </p:spPr>
        <p:txBody>
          <a:bodyPr>
            <a:normAutofit/>
          </a:bodyPr>
          <a:lstStyle/>
          <a:p>
            <a:r>
              <a:rPr lang="en-GB" b="1" dirty="0">
                <a:solidFill>
                  <a:schemeClr val="bg1"/>
                </a:solidFill>
              </a:rPr>
              <a:t>Value Prop</a:t>
            </a:r>
          </a:p>
          <a:p>
            <a:pPr lvl="1"/>
            <a:r>
              <a:rPr lang="en-GB" dirty="0">
                <a:solidFill>
                  <a:schemeClr val="bg1"/>
                </a:solidFill>
              </a:rPr>
              <a:t>Debug and test code changes in the context of the larger application.</a:t>
            </a:r>
            <a:br>
              <a:rPr lang="en-GB" b="1" dirty="0">
                <a:solidFill>
                  <a:schemeClr val="bg1"/>
                </a:solidFill>
              </a:rPr>
            </a:br>
            <a:endParaRPr lang="en-GB" b="1" dirty="0">
              <a:solidFill>
                <a:schemeClr val="bg1"/>
              </a:solidFill>
            </a:endParaRPr>
          </a:p>
          <a:p>
            <a:r>
              <a:rPr lang="en-US" b="1" dirty="0">
                <a:solidFill>
                  <a:schemeClr val="bg1"/>
                </a:solidFill>
              </a:rPr>
              <a:t>Solution</a:t>
            </a:r>
          </a:p>
          <a:p>
            <a:pPr lvl="1"/>
            <a:r>
              <a:rPr lang="en-US" dirty="0">
                <a:solidFill>
                  <a:schemeClr val="bg1"/>
                </a:solidFill>
              </a:rPr>
              <a:t>Client-side tool integrated into Visual Studio &amp; VS Code</a:t>
            </a:r>
          </a:p>
          <a:p>
            <a:pPr lvl="1"/>
            <a:r>
              <a:rPr lang="en-US" dirty="0">
                <a:solidFill>
                  <a:schemeClr val="bg1"/>
                </a:solidFill>
              </a:rPr>
              <a:t>Run and debug microservice code </a:t>
            </a:r>
            <a:r>
              <a:rPr lang="en-US" b="1" dirty="0">
                <a:solidFill>
                  <a:schemeClr val="bg1"/>
                </a:solidFill>
              </a:rPr>
              <a:t>on your development workstation</a:t>
            </a:r>
            <a:r>
              <a:rPr lang="en-US" dirty="0">
                <a:solidFill>
                  <a:schemeClr val="bg1"/>
                </a:solidFill>
              </a:rPr>
              <a:t>, while connected to your Kubernetes cluster with the rest of your application or services.</a:t>
            </a:r>
          </a:p>
          <a:p>
            <a:pPr marL="0" indent="0">
              <a:buNone/>
            </a:pPr>
            <a:endParaRPr lang="en-US" dirty="0">
              <a:solidFill>
                <a:schemeClr val="bg1"/>
              </a:solidFill>
            </a:endParaRPr>
          </a:p>
          <a:p>
            <a:pPr marL="466298" lvl="1" indent="0">
              <a:buNone/>
            </a:pPr>
            <a:br>
              <a:rPr lang="en-US" dirty="0">
                <a:solidFill>
                  <a:schemeClr val="bg1"/>
                </a:solidFill>
              </a:rPr>
            </a:br>
            <a:r>
              <a:rPr lang="en-US" dirty="0">
                <a:solidFill>
                  <a:schemeClr val="bg1"/>
                </a:solidFill>
              </a:rPr>
              <a:t>	</a:t>
            </a:r>
          </a:p>
          <a:p>
            <a:endParaRPr lang="en-US" dirty="0">
              <a:solidFill>
                <a:schemeClr val="bg1"/>
              </a:solidFill>
            </a:endParaRP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093773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loud 3">
            <a:extLst>
              <a:ext uri="{FF2B5EF4-FFF2-40B4-BE49-F238E27FC236}">
                <a16:creationId xmlns:a16="http://schemas.microsoft.com/office/drawing/2014/main" id="{70049984-C3FE-934F-8240-CDFEA23D769F}"/>
              </a:ext>
            </a:extLst>
          </p:cNvPr>
          <p:cNvSpPr/>
          <p:nvPr/>
        </p:nvSpPr>
        <p:spPr bwMode="auto">
          <a:xfrm rot="11354245">
            <a:off x="3580589" y="453289"/>
            <a:ext cx="8149995" cy="5981789"/>
          </a:xfrm>
          <a:prstGeom prst="cloud">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rgbClr val="000000"/>
              </a:solidFill>
              <a:latin typeface="Calibri" panose="020F0502020204030204"/>
              <a:ea typeface="Segoe UI" pitchFamily="34" charset="0"/>
              <a:cs typeface="Segoe UI" pitchFamily="34" charset="0"/>
            </a:endParaRPr>
          </a:p>
        </p:txBody>
      </p:sp>
      <p:sp>
        <p:nvSpPr>
          <p:cNvPr id="5" name="Title 1">
            <a:extLst>
              <a:ext uri="{FF2B5EF4-FFF2-40B4-BE49-F238E27FC236}">
                <a16:creationId xmlns:a16="http://schemas.microsoft.com/office/drawing/2014/main" id="{89F5A558-7061-3641-BEF5-291FD82FC843}"/>
              </a:ext>
            </a:extLst>
          </p:cNvPr>
          <p:cNvSpPr txBox="1">
            <a:spLocks/>
          </p:cNvSpPr>
          <p:nvPr/>
        </p:nvSpPr>
        <p:spPr>
          <a:xfrm>
            <a:off x="5353680" y="2053381"/>
            <a:ext cx="1690762" cy="222274"/>
          </a:xfrm>
          <a:prstGeom prst="rect">
            <a:avLst/>
          </a:prstGeom>
        </p:spPr>
        <p:txBody>
          <a:bodyPr vert="horz" wrap="square" lIns="0" tIns="45713" rIns="0" bIns="0" rtlCol="0" anchor="b">
            <a:spAutoFit/>
          </a:bodyPr>
          <a:lstStyle>
            <a:defPPr>
              <a:defRPr lang="en-US"/>
            </a:defPPr>
            <a:lvl1pPr marR="0" lvl="0" indent="0" algn="ctr" defTabSz="914367" fontAlgn="auto">
              <a:lnSpc>
                <a:spcPct val="100000"/>
              </a:lnSpc>
              <a:spcBef>
                <a:spcPct val="0"/>
              </a:spcBef>
              <a:spcAft>
                <a:spcPts val="0"/>
              </a:spcAft>
              <a:buClrTx/>
              <a:buSzTx/>
              <a:buFontTx/>
              <a:buNone/>
              <a:tabLst/>
              <a:defRPr kumimoji="0" sz="1200" b="0" i="0" u="none" strike="noStrike" cap="none" spc="0" normalizeH="0" baseline="0">
                <a:ln w="3175">
                  <a:noFill/>
                </a:ln>
                <a:solidFill>
                  <a:schemeClr val="bg1"/>
                </a:solidFill>
                <a:effectLst/>
                <a:uLnTx/>
                <a:uFillTx/>
                <a:latin typeface="Segoe UI Semibold" panose="020B0702040204020203" pitchFamily="34" charset="0"/>
                <a:cs typeface="Segoe UI Semibold" panose="020B0702040204020203" pitchFamily="34" charset="0"/>
              </a:defRPr>
            </a:lvl1pPr>
          </a:lstStyle>
          <a:p>
            <a:pPr defTabSz="932563"/>
            <a:r>
              <a:rPr lang="en-US" sz="1122" dirty="0">
                <a:solidFill>
                  <a:prstClr val="white"/>
                </a:solidFill>
              </a:rPr>
              <a:t>Azure Kubernetes Service</a:t>
            </a:r>
          </a:p>
        </p:txBody>
      </p:sp>
      <p:sp>
        <p:nvSpPr>
          <p:cNvPr id="6" name="Rectangle: Rounded Corners 97">
            <a:extLst>
              <a:ext uri="{FF2B5EF4-FFF2-40B4-BE49-F238E27FC236}">
                <a16:creationId xmlns:a16="http://schemas.microsoft.com/office/drawing/2014/main" id="{1F0C7571-383E-8949-AA0C-9B4B25FBAAE5}"/>
              </a:ext>
            </a:extLst>
          </p:cNvPr>
          <p:cNvSpPr/>
          <p:nvPr/>
        </p:nvSpPr>
        <p:spPr bwMode="auto">
          <a:xfrm>
            <a:off x="4927133" y="2339180"/>
            <a:ext cx="5547668" cy="2813743"/>
          </a:xfrm>
          <a:prstGeom prst="roundRect">
            <a:avLst>
              <a:gd name="adj" fmla="val 3125"/>
            </a:avLst>
          </a:prstGeom>
          <a:solidFill>
            <a:srgbClr val="0078D4">
              <a:alpha val="1000"/>
            </a:srgbClr>
          </a:solidFill>
          <a:ln w="28575">
            <a:solidFill>
              <a:schemeClr val="bg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endParaRPr lang="en-US" sz="918">
              <a:solidFill>
                <a:srgbClr val="505050"/>
              </a:solidFill>
              <a:latin typeface="Segoe UI"/>
              <a:cs typeface="Segoe UI" pitchFamily="34" charset="0"/>
            </a:endParaRPr>
          </a:p>
        </p:txBody>
      </p:sp>
      <p:sp>
        <p:nvSpPr>
          <p:cNvPr id="32" name="Rectangle 31">
            <a:extLst>
              <a:ext uri="{FF2B5EF4-FFF2-40B4-BE49-F238E27FC236}">
                <a16:creationId xmlns:a16="http://schemas.microsoft.com/office/drawing/2014/main" id="{A64AAAF2-A116-AC47-B21A-7847F29A62C1}"/>
              </a:ext>
            </a:extLst>
          </p:cNvPr>
          <p:cNvSpPr/>
          <p:nvPr/>
        </p:nvSpPr>
        <p:spPr bwMode="auto">
          <a:xfrm>
            <a:off x="4920165" y="1922349"/>
            <a:ext cx="402956" cy="358798"/>
          </a:xfrm>
          <a:prstGeom prst="rect">
            <a:avLst/>
          </a:prstGeom>
          <a:solidFill>
            <a:srgbClr val="40404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918"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pic>
        <p:nvPicPr>
          <p:cNvPr id="33" name="Graphic 32">
            <a:extLst>
              <a:ext uri="{FF2B5EF4-FFF2-40B4-BE49-F238E27FC236}">
                <a16:creationId xmlns:a16="http://schemas.microsoft.com/office/drawing/2014/main" id="{9AD4053A-9049-FA45-84EF-C92E33C6384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79956" y="1952892"/>
            <a:ext cx="276522" cy="276522"/>
          </a:xfrm>
          <a:prstGeom prst="rect">
            <a:avLst/>
          </a:prstGeom>
        </p:spPr>
      </p:pic>
      <p:sp>
        <p:nvSpPr>
          <p:cNvPr id="34" name="Title 1">
            <a:extLst>
              <a:ext uri="{FF2B5EF4-FFF2-40B4-BE49-F238E27FC236}">
                <a16:creationId xmlns:a16="http://schemas.microsoft.com/office/drawing/2014/main" id="{D64FDB4F-183D-C849-822E-255D3A3F944F}"/>
              </a:ext>
            </a:extLst>
          </p:cNvPr>
          <p:cNvSpPr txBox="1">
            <a:spLocks/>
          </p:cNvSpPr>
          <p:nvPr/>
        </p:nvSpPr>
        <p:spPr>
          <a:xfrm>
            <a:off x="5055734" y="3291422"/>
            <a:ext cx="737657" cy="190229"/>
          </a:xfrm>
          <a:prstGeom prst="rect">
            <a:avLst/>
          </a:prstGeom>
          <a:ln>
            <a:noFill/>
          </a:ln>
        </p:spPr>
        <p:txBody>
          <a:bodyPr vert="horz" wrap="square" lIns="0" tIns="45713"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Frontend</a:t>
            </a:r>
          </a:p>
        </p:txBody>
      </p:sp>
      <p:sp>
        <p:nvSpPr>
          <p:cNvPr id="35" name="Rectangle: Rounded Corners 65">
            <a:extLst>
              <a:ext uri="{FF2B5EF4-FFF2-40B4-BE49-F238E27FC236}">
                <a16:creationId xmlns:a16="http://schemas.microsoft.com/office/drawing/2014/main" id="{3E244BEF-B954-904B-9964-32AECBDDFCA4}"/>
              </a:ext>
            </a:extLst>
          </p:cNvPr>
          <p:cNvSpPr/>
          <p:nvPr/>
        </p:nvSpPr>
        <p:spPr bwMode="auto">
          <a:xfrm>
            <a:off x="5173390" y="3529267"/>
            <a:ext cx="502561" cy="502562"/>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36" name="Freeform: Shape 104">
            <a:extLst>
              <a:ext uri="{FF2B5EF4-FFF2-40B4-BE49-F238E27FC236}">
                <a16:creationId xmlns:a16="http://schemas.microsoft.com/office/drawing/2014/main" id="{A7A73FCC-A498-534E-BD49-6AB05A1AE6DD}"/>
              </a:ext>
            </a:extLst>
          </p:cNvPr>
          <p:cNvSpPr/>
          <p:nvPr/>
        </p:nvSpPr>
        <p:spPr>
          <a:xfrm>
            <a:off x="5280088" y="3624499"/>
            <a:ext cx="288950" cy="316665"/>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solidFill>
            <a:srgbClr val="5AB4DA"/>
          </a:solidFill>
          <a:ln w="12700" cap="rnd">
            <a:solidFill>
              <a:srgbClr val="002060"/>
            </a:solidFill>
            <a:prstDash val="solid"/>
            <a:round/>
          </a:ln>
        </p:spPr>
        <p:txBody>
          <a:bodyPr wrap="square">
            <a:noAutofit/>
          </a:bodyPr>
          <a:lstStyle/>
          <a:p>
            <a:pPr defTabSz="932563">
              <a:defRPr/>
            </a:pPr>
            <a:endParaRPr lang="en-US" sz="918">
              <a:solidFill>
                <a:srgbClr val="FFFFFF"/>
              </a:solidFill>
              <a:latin typeface="Segoe UI"/>
            </a:endParaRPr>
          </a:p>
        </p:txBody>
      </p:sp>
      <p:grpSp>
        <p:nvGrpSpPr>
          <p:cNvPr id="2" name="Group 1">
            <a:extLst>
              <a:ext uri="{FF2B5EF4-FFF2-40B4-BE49-F238E27FC236}">
                <a16:creationId xmlns:a16="http://schemas.microsoft.com/office/drawing/2014/main" id="{8737EA35-C75D-5949-924A-8A8F3A4CED5E}"/>
              </a:ext>
            </a:extLst>
          </p:cNvPr>
          <p:cNvGrpSpPr/>
          <p:nvPr/>
        </p:nvGrpSpPr>
        <p:grpSpPr>
          <a:xfrm>
            <a:off x="6127548" y="2339178"/>
            <a:ext cx="820223" cy="872064"/>
            <a:chOff x="5384536" y="2940897"/>
            <a:chExt cx="804213" cy="855042"/>
          </a:xfrm>
        </p:grpSpPr>
        <p:sp>
          <p:nvSpPr>
            <p:cNvPr id="37" name="Title 1">
              <a:extLst>
                <a:ext uri="{FF2B5EF4-FFF2-40B4-BE49-F238E27FC236}">
                  <a16:creationId xmlns:a16="http://schemas.microsoft.com/office/drawing/2014/main" id="{EA7AABD7-C7A9-0F4B-847D-63B19A857876}"/>
                </a:ext>
              </a:extLst>
            </p:cNvPr>
            <p:cNvSpPr txBox="1">
              <a:spLocks/>
            </p:cNvSpPr>
            <p:nvPr/>
          </p:nvSpPr>
          <p:spPr>
            <a:xfrm>
              <a:off x="5384536" y="2940897"/>
              <a:ext cx="804213" cy="323431"/>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Database API</a:t>
              </a:r>
            </a:p>
          </p:txBody>
        </p:sp>
        <p:sp>
          <p:nvSpPr>
            <p:cNvPr id="38" name="Rectangle: Rounded Corners 110">
              <a:extLst>
                <a:ext uri="{FF2B5EF4-FFF2-40B4-BE49-F238E27FC236}">
                  <a16:creationId xmlns:a16="http://schemas.microsoft.com/office/drawing/2014/main" id="{22E064C5-8E55-FC41-A63C-C166532E0DD0}"/>
                </a:ext>
              </a:extLst>
            </p:cNvPr>
            <p:cNvSpPr/>
            <p:nvPr/>
          </p:nvSpPr>
          <p:spPr bwMode="auto">
            <a:xfrm>
              <a:off x="5540267" y="3303186"/>
              <a:ext cx="492752" cy="492753"/>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39" name="Freeform: Shape 111">
              <a:extLst>
                <a:ext uri="{FF2B5EF4-FFF2-40B4-BE49-F238E27FC236}">
                  <a16:creationId xmlns:a16="http://schemas.microsoft.com/office/drawing/2014/main" id="{2B4A3F4E-E3F2-1342-B45F-49CC30CE596D}"/>
                </a:ext>
              </a:extLst>
            </p:cNvPr>
            <p:cNvSpPr/>
            <p:nvPr/>
          </p:nvSpPr>
          <p:spPr>
            <a:xfrm>
              <a:off x="5644987" y="3394321"/>
              <a:ext cx="283310" cy="310484"/>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solidFill>
              <a:srgbClr val="5AB4DA"/>
            </a:solidFill>
            <a:ln w="12700" cap="rnd">
              <a:solidFill>
                <a:srgbClr val="002060"/>
              </a:solidFill>
              <a:prstDash val="solid"/>
              <a:round/>
            </a:ln>
          </p:spPr>
          <p:txBody>
            <a:bodyPr wrap="square">
              <a:noAutofit/>
            </a:bodyPr>
            <a:lstStyle/>
            <a:p>
              <a:pPr defTabSz="932563">
                <a:defRPr/>
              </a:pPr>
              <a:endParaRPr lang="en-US" sz="918">
                <a:solidFill>
                  <a:srgbClr val="FFFFFF"/>
                </a:solidFill>
                <a:latin typeface="Segoe UI"/>
              </a:endParaRPr>
            </a:p>
          </p:txBody>
        </p:sp>
      </p:grpSp>
      <p:sp>
        <p:nvSpPr>
          <p:cNvPr id="58" name="Rectangle: Rounded Corners 97">
            <a:extLst>
              <a:ext uri="{FF2B5EF4-FFF2-40B4-BE49-F238E27FC236}">
                <a16:creationId xmlns:a16="http://schemas.microsoft.com/office/drawing/2014/main" id="{13851F88-45E4-1E41-B188-9D12104F8753}"/>
              </a:ext>
            </a:extLst>
          </p:cNvPr>
          <p:cNvSpPr/>
          <p:nvPr/>
        </p:nvSpPr>
        <p:spPr bwMode="auto">
          <a:xfrm>
            <a:off x="1051499" y="3247436"/>
            <a:ext cx="1690866" cy="1068421"/>
          </a:xfrm>
          <a:prstGeom prst="roundRect">
            <a:avLst>
              <a:gd name="adj" fmla="val 3125"/>
            </a:avLst>
          </a:prstGeom>
          <a:noFill/>
          <a:ln w="28575">
            <a:solidFill>
              <a:srgbClr val="00206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endParaRPr lang="en-US" sz="1199">
              <a:solidFill>
                <a:srgbClr val="002060"/>
              </a:solidFill>
              <a:latin typeface="Segoe UI"/>
              <a:cs typeface="Segoe UI" pitchFamily="34" charset="0"/>
            </a:endParaRPr>
          </a:p>
        </p:txBody>
      </p:sp>
      <p:sp>
        <p:nvSpPr>
          <p:cNvPr id="59" name="people_4" title="Icon of a person">
            <a:extLst>
              <a:ext uri="{FF2B5EF4-FFF2-40B4-BE49-F238E27FC236}">
                <a16:creationId xmlns:a16="http://schemas.microsoft.com/office/drawing/2014/main" id="{26ED12A0-20CF-1D4C-B642-F24DD172B0E6}"/>
              </a:ext>
            </a:extLst>
          </p:cNvPr>
          <p:cNvSpPr>
            <a:spLocks noChangeAspect="1" noEditPoints="1"/>
          </p:cNvSpPr>
          <p:nvPr/>
        </p:nvSpPr>
        <p:spPr bwMode="auto">
          <a:xfrm>
            <a:off x="1387688" y="3648418"/>
            <a:ext cx="279163" cy="31210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2700" cap="sq">
            <a:solidFill>
              <a:srgbClr val="002060"/>
            </a:solidFill>
            <a:prstDash val="solid"/>
            <a:miter lim="800000"/>
            <a:headEnd/>
            <a:tailEnd/>
          </a:ln>
        </p:spPr>
        <p:txBody>
          <a:bodyPr vert="horz" wrap="square" lIns="91427" tIns="45713" rIns="91427" bIns="45713" numCol="1" anchor="t" anchorCtr="0" compatLnSpc="1">
            <a:prstTxWarp prst="textNoShape">
              <a:avLst/>
            </a:prstTxWarp>
          </a:bodyPr>
          <a:lstStyle/>
          <a:p>
            <a:pPr defTabSz="932563">
              <a:defRPr/>
            </a:pPr>
            <a:endParaRPr lang="en-US" sz="918">
              <a:solidFill>
                <a:srgbClr val="002060"/>
              </a:solidFill>
              <a:latin typeface="Segoe UI"/>
            </a:endParaRPr>
          </a:p>
        </p:txBody>
      </p:sp>
      <p:sp>
        <p:nvSpPr>
          <p:cNvPr id="60" name="Title 1">
            <a:extLst>
              <a:ext uri="{FF2B5EF4-FFF2-40B4-BE49-F238E27FC236}">
                <a16:creationId xmlns:a16="http://schemas.microsoft.com/office/drawing/2014/main" id="{C79DFB65-F7FE-F347-AD72-9A2A2EE69EBA}"/>
              </a:ext>
            </a:extLst>
          </p:cNvPr>
          <p:cNvSpPr txBox="1">
            <a:spLocks/>
          </p:cNvSpPr>
          <p:nvPr/>
        </p:nvSpPr>
        <p:spPr>
          <a:xfrm>
            <a:off x="1837591" y="3235995"/>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srgbClr val="002060"/>
                </a:solidFill>
                <a:latin typeface="Segoe UI Semibold" panose="020B0702040204020203" pitchFamily="34" charset="0"/>
                <a:cs typeface="Segoe UI Semibold" panose="020B0702040204020203" pitchFamily="34" charset="0"/>
              </a:rPr>
              <a:t>Stats API</a:t>
            </a:r>
          </a:p>
        </p:txBody>
      </p:sp>
      <p:sp>
        <p:nvSpPr>
          <p:cNvPr id="61" name="Rectangle: Rounded Corners 131">
            <a:extLst>
              <a:ext uri="{FF2B5EF4-FFF2-40B4-BE49-F238E27FC236}">
                <a16:creationId xmlns:a16="http://schemas.microsoft.com/office/drawing/2014/main" id="{2C59CAA4-2F00-EF40-92CB-90942ADE5AB3}"/>
              </a:ext>
            </a:extLst>
          </p:cNvPr>
          <p:cNvSpPr/>
          <p:nvPr/>
        </p:nvSpPr>
        <p:spPr bwMode="auto">
          <a:xfrm>
            <a:off x="1996423" y="3564180"/>
            <a:ext cx="502562" cy="502563"/>
          </a:xfrm>
          <a:prstGeom prst="roundRect">
            <a:avLst>
              <a:gd name="adj" fmla="val 3125"/>
            </a:avLst>
          </a:prstGeom>
          <a:noFill/>
          <a:ln w="12700">
            <a:solidFill>
              <a:srgbClr val="00206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srgbClr val="002060"/>
              </a:solidFill>
              <a:latin typeface="Segoe UI"/>
              <a:cs typeface="Segoe UI" pitchFamily="34" charset="0"/>
            </a:endParaRPr>
          </a:p>
        </p:txBody>
      </p:sp>
      <p:sp>
        <p:nvSpPr>
          <p:cNvPr id="62" name="Freeform: Shape 135">
            <a:extLst>
              <a:ext uri="{FF2B5EF4-FFF2-40B4-BE49-F238E27FC236}">
                <a16:creationId xmlns:a16="http://schemas.microsoft.com/office/drawing/2014/main" id="{B2AC4E38-2624-F843-A2BD-95574E6AE128}"/>
              </a:ext>
            </a:extLst>
          </p:cNvPr>
          <p:cNvSpPr/>
          <p:nvPr/>
        </p:nvSpPr>
        <p:spPr>
          <a:xfrm>
            <a:off x="2103227" y="3657130"/>
            <a:ext cx="288950" cy="316665"/>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solidFill>
            <a:srgbClr val="5AB4DA"/>
          </a:solidFill>
          <a:ln w="12700" cap="rnd">
            <a:solidFill>
              <a:srgbClr val="002060"/>
            </a:solidFill>
            <a:prstDash val="solid"/>
            <a:round/>
          </a:ln>
        </p:spPr>
        <p:txBody>
          <a:bodyPr wrap="square">
            <a:noAutofit/>
          </a:bodyPr>
          <a:lstStyle/>
          <a:p>
            <a:pPr defTabSz="932563">
              <a:defRPr/>
            </a:pPr>
            <a:endParaRPr lang="en-US" sz="918">
              <a:solidFill>
                <a:srgbClr val="002060"/>
              </a:solidFill>
              <a:latin typeface="Segoe UI"/>
            </a:endParaRPr>
          </a:p>
        </p:txBody>
      </p:sp>
      <p:sp>
        <p:nvSpPr>
          <p:cNvPr id="63" name="Title 1">
            <a:extLst>
              <a:ext uri="{FF2B5EF4-FFF2-40B4-BE49-F238E27FC236}">
                <a16:creationId xmlns:a16="http://schemas.microsoft.com/office/drawing/2014/main" id="{CB4B08A1-0799-8544-BCC4-141D1F2DD385}"/>
              </a:ext>
            </a:extLst>
          </p:cNvPr>
          <p:cNvSpPr txBox="1">
            <a:spLocks/>
          </p:cNvSpPr>
          <p:nvPr/>
        </p:nvSpPr>
        <p:spPr>
          <a:xfrm>
            <a:off x="1055960" y="2827826"/>
            <a:ext cx="1686405"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1122" spc="0">
                <a:solidFill>
                  <a:srgbClr val="002060"/>
                </a:solidFill>
                <a:latin typeface="Segoe UI Semibold" panose="020B0702040204020203" pitchFamily="34" charset="0"/>
                <a:cs typeface="Segoe UI Semibold" panose="020B0702040204020203" pitchFamily="34" charset="0"/>
              </a:rPr>
              <a:t>Developer Workstation</a:t>
            </a:r>
          </a:p>
        </p:txBody>
      </p:sp>
      <p:sp>
        <p:nvSpPr>
          <p:cNvPr id="64" name="Rectangle: Rounded Corners 131">
            <a:extLst>
              <a:ext uri="{FF2B5EF4-FFF2-40B4-BE49-F238E27FC236}">
                <a16:creationId xmlns:a16="http://schemas.microsoft.com/office/drawing/2014/main" id="{6935077A-98D1-EB43-B8BC-AC296A7C363E}"/>
              </a:ext>
            </a:extLst>
          </p:cNvPr>
          <p:cNvSpPr/>
          <p:nvPr/>
        </p:nvSpPr>
        <p:spPr bwMode="auto">
          <a:xfrm>
            <a:off x="1273473" y="3562847"/>
            <a:ext cx="502562" cy="502563"/>
          </a:xfrm>
          <a:prstGeom prst="roundRect">
            <a:avLst>
              <a:gd name="adj" fmla="val 3125"/>
            </a:avLst>
          </a:prstGeom>
          <a:noFill/>
          <a:ln w="12700">
            <a:solidFill>
              <a:srgbClr val="00206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srgbClr val="002060"/>
              </a:solidFill>
              <a:latin typeface="Segoe UI"/>
              <a:cs typeface="Segoe UI" pitchFamily="34" charset="0"/>
            </a:endParaRPr>
          </a:p>
        </p:txBody>
      </p:sp>
      <p:sp>
        <p:nvSpPr>
          <p:cNvPr id="65" name="Title 1">
            <a:extLst>
              <a:ext uri="{FF2B5EF4-FFF2-40B4-BE49-F238E27FC236}">
                <a16:creationId xmlns:a16="http://schemas.microsoft.com/office/drawing/2014/main" id="{BF8A70D0-6D01-7B40-B574-5B2B612355E8}"/>
              </a:ext>
            </a:extLst>
          </p:cNvPr>
          <p:cNvSpPr txBox="1">
            <a:spLocks/>
          </p:cNvSpPr>
          <p:nvPr/>
        </p:nvSpPr>
        <p:spPr>
          <a:xfrm>
            <a:off x="1124898" y="3234948"/>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srgbClr val="002060"/>
                </a:solidFill>
                <a:latin typeface="Segoe UI Semibold" panose="020B0702040204020203" pitchFamily="34" charset="0"/>
                <a:cs typeface="Segoe UI Semibold" panose="020B0702040204020203" pitchFamily="34" charset="0"/>
              </a:rPr>
              <a:t>You</a:t>
            </a:r>
          </a:p>
        </p:txBody>
      </p:sp>
      <p:cxnSp>
        <p:nvCxnSpPr>
          <p:cNvPr id="71" name="Straight Arrow Connector 70">
            <a:extLst>
              <a:ext uri="{FF2B5EF4-FFF2-40B4-BE49-F238E27FC236}">
                <a16:creationId xmlns:a16="http://schemas.microsoft.com/office/drawing/2014/main" id="{C60D89CB-3AE1-9640-9DF5-3C34B9C1D640}"/>
              </a:ext>
            </a:extLst>
          </p:cNvPr>
          <p:cNvCxnSpPr>
            <a:cxnSpLocks/>
            <a:stCxn id="58" idx="3"/>
            <a:endCxn id="35" idx="1"/>
          </p:cNvCxnSpPr>
          <p:nvPr/>
        </p:nvCxnSpPr>
        <p:spPr>
          <a:xfrm flipV="1">
            <a:off x="2742365" y="3780549"/>
            <a:ext cx="2431025" cy="1098"/>
          </a:xfrm>
          <a:prstGeom prst="straightConnector1">
            <a:avLst/>
          </a:prstGeom>
          <a:ln w="127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77" name="Graphic 76">
            <a:extLst>
              <a:ext uri="{FF2B5EF4-FFF2-40B4-BE49-F238E27FC236}">
                <a16:creationId xmlns:a16="http://schemas.microsoft.com/office/drawing/2014/main" id="{80E5D918-E464-A94D-8749-4CF001C91E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3407" y="3003431"/>
            <a:ext cx="547757" cy="547757"/>
          </a:xfrm>
          <a:prstGeom prst="rect">
            <a:avLst/>
          </a:prstGeom>
        </p:spPr>
      </p:pic>
      <p:cxnSp>
        <p:nvCxnSpPr>
          <p:cNvPr id="78" name="Straight Arrow Connector 77">
            <a:extLst>
              <a:ext uri="{FF2B5EF4-FFF2-40B4-BE49-F238E27FC236}">
                <a16:creationId xmlns:a16="http://schemas.microsoft.com/office/drawing/2014/main" id="{AB2808D6-102A-C44B-AECE-336E2C4B3FEC}"/>
              </a:ext>
            </a:extLst>
          </p:cNvPr>
          <p:cNvCxnSpPr>
            <a:cxnSpLocks/>
            <a:endCxn id="94" idx="1"/>
          </p:cNvCxnSpPr>
          <p:nvPr/>
        </p:nvCxnSpPr>
        <p:spPr>
          <a:xfrm>
            <a:off x="6805777" y="4680102"/>
            <a:ext cx="1032758" cy="0"/>
          </a:xfrm>
          <a:prstGeom prst="straightConnector1">
            <a:avLst/>
          </a:prstGeom>
          <a:ln w="12700">
            <a:solidFill>
              <a:srgbClr val="FFFFF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9B9EFDD2-093C-2042-A990-3A5828013D9E}"/>
              </a:ext>
            </a:extLst>
          </p:cNvPr>
          <p:cNvCxnSpPr>
            <a:cxnSpLocks/>
          </p:cNvCxnSpPr>
          <p:nvPr/>
        </p:nvCxnSpPr>
        <p:spPr>
          <a:xfrm>
            <a:off x="5674620" y="4030300"/>
            <a:ext cx="619238" cy="379800"/>
          </a:xfrm>
          <a:prstGeom prst="straightConnector1">
            <a:avLst/>
          </a:prstGeom>
          <a:ln w="12700">
            <a:solidFill>
              <a:srgbClr val="FFFFFF"/>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90874048-514E-B14C-A5DA-275F00B8BA0F}"/>
              </a:ext>
            </a:extLst>
          </p:cNvPr>
          <p:cNvGrpSpPr/>
          <p:nvPr/>
        </p:nvGrpSpPr>
        <p:grpSpPr>
          <a:xfrm>
            <a:off x="7679705" y="4059319"/>
            <a:ext cx="820223" cy="872064"/>
            <a:chOff x="5384536" y="2940897"/>
            <a:chExt cx="804213" cy="855042"/>
          </a:xfrm>
        </p:grpSpPr>
        <p:sp>
          <p:nvSpPr>
            <p:cNvPr id="93" name="Title 1">
              <a:extLst>
                <a:ext uri="{FF2B5EF4-FFF2-40B4-BE49-F238E27FC236}">
                  <a16:creationId xmlns:a16="http://schemas.microsoft.com/office/drawing/2014/main" id="{B03C1B66-9875-5E49-A8C0-1DFA5D681246}"/>
                </a:ext>
              </a:extLst>
            </p:cNvPr>
            <p:cNvSpPr txBox="1">
              <a:spLocks/>
            </p:cNvSpPr>
            <p:nvPr/>
          </p:nvSpPr>
          <p:spPr>
            <a:xfrm>
              <a:off x="5384536" y="2940897"/>
              <a:ext cx="804213" cy="323431"/>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Stats Workers</a:t>
              </a:r>
            </a:p>
          </p:txBody>
        </p:sp>
        <p:sp>
          <p:nvSpPr>
            <p:cNvPr id="94" name="Rectangle: Rounded Corners 110">
              <a:extLst>
                <a:ext uri="{FF2B5EF4-FFF2-40B4-BE49-F238E27FC236}">
                  <a16:creationId xmlns:a16="http://schemas.microsoft.com/office/drawing/2014/main" id="{3BFCBDE0-CDAB-9B43-9B7E-083F88F62629}"/>
                </a:ext>
              </a:extLst>
            </p:cNvPr>
            <p:cNvSpPr/>
            <p:nvPr/>
          </p:nvSpPr>
          <p:spPr bwMode="auto">
            <a:xfrm>
              <a:off x="5540267" y="3303186"/>
              <a:ext cx="492752" cy="492753"/>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grpSp>
      <p:sp>
        <p:nvSpPr>
          <p:cNvPr id="98" name="Title 1">
            <a:extLst>
              <a:ext uri="{FF2B5EF4-FFF2-40B4-BE49-F238E27FC236}">
                <a16:creationId xmlns:a16="http://schemas.microsoft.com/office/drawing/2014/main" id="{6F838FD8-9501-1D4F-9AB4-D311BEAB82DC}"/>
              </a:ext>
            </a:extLst>
          </p:cNvPr>
          <p:cNvSpPr txBox="1">
            <a:spLocks/>
          </p:cNvSpPr>
          <p:nvPr/>
        </p:nvSpPr>
        <p:spPr>
          <a:xfrm>
            <a:off x="9245287" y="4059319"/>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Redis Cache</a:t>
            </a:r>
          </a:p>
        </p:txBody>
      </p:sp>
      <p:sp>
        <p:nvSpPr>
          <p:cNvPr id="99" name="Rectangle: Rounded Corners 110">
            <a:extLst>
              <a:ext uri="{FF2B5EF4-FFF2-40B4-BE49-F238E27FC236}">
                <a16:creationId xmlns:a16="http://schemas.microsoft.com/office/drawing/2014/main" id="{89861C37-0DDB-6446-99C2-F7FA0AF5D08E}"/>
              </a:ext>
            </a:extLst>
          </p:cNvPr>
          <p:cNvSpPr/>
          <p:nvPr/>
        </p:nvSpPr>
        <p:spPr bwMode="auto">
          <a:xfrm>
            <a:off x="9404118" y="4428821"/>
            <a:ext cx="502561" cy="502562"/>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203" name="Quad Arrow 202">
            <a:extLst>
              <a:ext uri="{FF2B5EF4-FFF2-40B4-BE49-F238E27FC236}">
                <a16:creationId xmlns:a16="http://schemas.microsoft.com/office/drawing/2014/main" id="{C0B21072-B603-8F4D-9606-334B8EC9500F}"/>
              </a:ext>
            </a:extLst>
          </p:cNvPr>
          <p:cNvSpPr/>
          <p:nvPr/>
        </p:nvSpPr>
        <p:spPr>
          <a:xfrm>
            <a:off x="7945340" y="3637735"/>
            <a:ext cx="288950" cy="288950"/>
          </a:xfrm>
          <a:prstGeom prst="quad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02" name="Title 1">
            <a:extLst>
              <a:ext uri="{FF2B5EF4-FFF2-40B4-BE49-F238E27FC236}">
                <a16:creationId xmlns:a16="http://schemas.microsoft.com/office/drawing/2014/main" id="{C2EB25E6-858E-354C-B92B-A62A554A8EE7}"/>
              </a:ext>
            </a:extLst>
          </p:cNvPr>
          <p:cNvSpPr txBox="1">
            <a:spLocks/>
          </p:cNvSpPr>
          <p:nvPr/>
        </p:nvSpPr>
        <p:spPr>
          <a:xfrm>
            <a:off x="7679705" y="3159489"/>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Stats API</a:t>
            </a:r>
          </a:p>
        </p:txBody>
      </p:sp>
      <p:sp>
        <p:nvSpPr>
          <p:cNvPr id="103" name="Rectangle: Rounded Corners 110">
            <a:extLst>
              <a:ext uri="{FF2B5EF4-FFF2-40B4-BE49-F238E27FC236}">
                <a16:creationId xmlns:a16="http://schemas.microsoft.com/office/drawing/2014/main" id="{1EECC4A9-F748-004C-804E-E25C019CABAB}"/>
              </a:ext>
            </a:extLst>
          </p:cNvPr>
          <p:cNvSpPr/>
          <p:nvPr/>
        </p:nvSpPr>
        <p:spPr bwMode="auto">
          <a:xfrm>
            <a:off x="7838536" y="3528991"/>
            <a:ext cx="502561" cy="502562"/>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104" name="Freeform: Shape 111">
            <a:extLst>
              <a:ext uri="{FF2B5EF4-FFF2-40B4-BE49-F238E27FC236}">
                <a16:creationId xmlns:a16="http://schemas.microsoft.com/office/drawing/2014/main" id="{2C83E1B5-08B2-E243-87FF-1E3344666E88}"/>
              </a:ext>
            </a:extLst>
          </p:cNvPr>
          <p:cNvSpPr/>
          <p:nvPr/>
        </p:nvSpPr>
        <p:spPr>
          <a:xfrm>
            <a:off x="7945340" y="3621940"/>
            <a:ext cx="288950" cy="316665"/>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solidFill>
            <a:srgbClr val="5AB4DA"/>
          </a:solidFill>
          <a:ln w="12700" cap="rnd">
            <a:solidFill>
              <a:srgbClr val="002060"/>
            </a:solidFill>
            <a:prstDash val="solid"/>
            <a:round/>
          </a:ln>
        </p:spPr>
        <p:txBody>
          <a:bodyPr wrap="square">
            <a:noAutofit/>
          </a:bodyPr>
          <a:lstStyle/>
          <a:p>
            <a:pPr defTabSz="932563">
              <a:defRPr/>
            </a:pPr>
            <a:endParaRPr lang="en-US" sz="918">
              <a:solidFill>
                <a:srgbClr val="FFFFFF"/>
              </a:solidFill>
              <a:latin typeface="Segoe UI"/>
            </a:endParaRPr>
          </a:p>
        </p:txBody>
      </p:sp>
      <p:sp>
        <p:nvSpPr>
          <p:cNvPr id="81" name="Title 1">
            <a:extLst>
              <a:ext uri="{FF2B5EF4-FFF2-40B4-BE49-F238E27FC236}">
                <a16:creationId xmlns:a16="http://schemas.microsoft.com/office/drawing/2014/main" id="{A7B3EB4A-6EA1-AD4D-95CE-690D822F474D}"/>
              </a:ext>
            </a:extLst>
          </p:cNvPr>
          <p:cNvSpPr txBox="1">
            <a:spLocks/>
          </p:cNvSpPr>
          <p:nvPr/>
        </p:nvSpPr>
        <p:spPr>
          <a:xfrm>
            <a:off x="6137259" y="4040599"/>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RabbitMQ Queue </a:t>
            </a:r>
          </a:p>
        </p:txBody>
      </p:sp>
      <p:sp>
        <p:nvSpPr>
          <p:cNvPr id="82" name="Rectangle: Rounded Corners 110">
            <a:extLst>
              <a:ext uri="{FF2B5EF4-FFF2-40B4-BE49-F238E27FC236}">
                <a16:creationId xmlns:a16="http://schemas.microsoft.com/office/drawing/2014/main" id="{45623E73-6CA2-9547-B391-4E60E3F90A2A}"/>
              </a:ext>
            </a:extLst>
          </p:cNvPr>
          <p:cNvSpPr/>
          <p:nvPr/>
        </p:nvSpPr>
        <p:spPr bwMode="auto">
          <a:xfrm>
            <a:off x="6296090" y="4410100"/>
            <a:ext cx="502561" cy="502562"/>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122" name="Rectangle 121">
            <a:extLst>
              <a:ext uri="{FF2B5EF4-FFF2-40B4-BE49-F238E27FC236}">
                <a16:creationId xmlns:a16="http://schemas.microsoft.com/office/drawing/2014/main" id="{DFD7B6A5-3837-D745-9504-AF6691CFAF31}"/>
              </a:ext>
            </a:extLst>
          </p:cNvPr>
          <p:cNvSpPr/>
          <p:nvPr/>
        </p:nvSpPr>
        <p:spPr>
          <a:xfrm>
            <a:off x="6381235"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23" name="Rectangle 122">
            <a:extLst>
              <a:ext uri="{FF2B5EF4-FFF2-40B4-BE49-F238E27FC236}">
                <a16:creationId xmlns:a16="http://schemas.microsoft.com/office/drawing/2014/main" id="{57D89F58-7655-AD48-A0A7-DB92DF87A5B1}"/>
              </a:ext>
            </a:extLst>
          </p:cNvPr>
          <p:cNvSpPr/>
          <p:nvPr/>
        </p:nvSpPr>
        <p:spPr>
          <a:xfrm>
            <a:off x="6451335"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24" name="Rectangle 123">
            <a:extLst>
              <a:ext uri="{FF2B5EF4-FFF2-40B4-BE49-F238E27FC236}">
                <a16:creationId xmlns:a16="http://schemas.microsoft.com/office/drawing/2014/main" id="{41CE5811-6173-6D4D-A304-1A53DB642E0B}"/>
              </a:ext>
            </a:extLst>
          </p:cNvPr>
          <p:cNvSpPr/>
          <p:nvPr/>
        </p:nvSpPr>
        <p:spPr>
          <a:xfrm>
            <a:off x="6521628"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25" name="Rectangle 124">
            <a:extLst>
              <a:ext uri="{FF2B5EF4-FFF2-40B4-BE49-F238E27FC236}">
                <a16:creationId xmlns:a16="http://schemas.microsoft.com/office/drawing/2014/main" id="{62122538-BCCF-B547-AED9-F278D76E57E3}"/>
              </a:ext>
            </a:extLst>
          </p:cNvPr>
          <p:cNvSpPr/>
          <p:nvPr/>
        </p:nvSpPr>
        <p:spPr>
          <a:xfrm>
            <a:off x="6591729"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26" name="Rectangle 125">
            <a:extLst>
              <a:ext uri="{FF2B5EF4-FFF2-40B4-BE49-F238E27FC236}">
                <a16:creationId xmlns:a16="http://schemas.microsoft.com/office/drawing/2014/main" id="{4F3D4129-7C66-0B42-A908-5EA2BAC22292}"/>
              </a:ext>
            </a:extLst>
          </p:cNvPr>
          <p:cNvSpPr/>
          <p:nvPr/>
        </p:nvSpPr>
        <p:spPr>
          <a:xfrm>
            <a:off x="6662258"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grpSp>
        <p:nvGrpSpPr>
          <p:cNvPr id="165" name="Group 164">
            <a:extLst>
              <a:ext uri="{FF2B5EF4-FFF2-40B4-BE49-F238E27FC236}">
                <a16:creationId xmlns:a16="http://schemas.microsoft.com/office/drawing/2014/main" id="{FBE656BC-1AA9-AA4E-A035-B22D6FAD40B7}"/>
              </a:ext>
            </a:extLst>
          </p:cNvPr>
          <p:cNvGrpSpPr/>
          <p:nvPr/>
        </p:nvGrpSpPr>
        <p:grpSpPr>
          <a:xfrm>
            <a:off x="9245286" y="2339806"/>
            <a:ext cx="820223" cy="872064"/>
            <a:chOff x="6909006" y="2184789"/>
            <a:chExt cx="804213" cy="855042"/>
          </a:xfrm>
        </p:grpSpPr>
        <p:sp>
          <p:nvSpPr>
            <p:cNvPr id="74" name="Title 1">
              <a:extLst>
                <a:ext uri="{FF2B5EF4-FFF2-40B4-BE49-F238E27FC236}">
                  <a16:creationId xmlns:a16="http://schemas.microsoft.com/office/drawing/2014/main" id="{996425B5-CE34-5844-B580-A5AEA1642C1B}"/>
                </a:ext>
              </a:extLst>
            </p:cNvPr>
            <p:cNvSpPr txBox="1">
              <a:spLocks/>
            </p:cNvSpPr>
            <p:nvPr/>
          </p:nvSpPr>
          <p:spPr>
            <a:xfrm>
              <a:off x="6909006" y="2184789"/>
              <a:ext cx="804213" cy="323431"/>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MongoDB</a:t>
              </a:r>
            </a:p>
          </p:txBody>
        </p:sp>
        <p:sp>
          <p:nvSpPr>
            <p:cNvPr id="75" name="Rectangle: Rounded Corners 110">
              <a:extLst>
                <a:ext uri="{FF2B5EF4-FFF2-40B4-BE49-F238E27FC236}">
                  <a16:creationId xmlns:a16="http://schemas.microsoft.com/office/drawing/2014/main" id="{C6BDFD52-6966-3344-941D-8631BFAF9368}"/>
                </a:ext>
              </a:extLst>
            </p:cNvPr>
            <p:cNvSpPr/>
            <p:nvPr/>
          </p:nvSpPr>
          <p:spPr bwMode="auto">
            <a:xfrm>
              <a:off x="7064737" y="2547078"/>
              <a:ext cx="492752" cy="492753"/>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140" name="Can 139">
              <a:extLst>
                <a:ext uri="{FF2B5EF4-FFF2-40B4-BE49-F238E27FC236}">
                  <a16:creationId xmlns:a16="http://schemas.microsoft.com/office/drawing/2014/main" id="{52FD2308-38D7-DF41-90E0-25EA1D8B4FCF}"/>
                </a:ext>
              </a:extLst>
            </p:cNvPr>
            <p:cNvSpPr/>
            <p:nvPr/>
          </p:nvSpPr>
          <p:spPr>
            <a:xfrm>
              <a:off x="7195939" y="2639726"/>
              <a:ext cx="226058" cy="300658"/>
            </a:xfrm>
            <a:prstGeom prst="can">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grpSp>
      <p:cxnSp>
        <p:nvCxnSpPr>
          <p:cNvPr id="143" name="Straight Arrow Connector 142">
            <a:extLst>
              <a:ext uri="{FF2B5EF4-FFF2-40B4-BE49-F238E27FC236}">
                <a16:creationId xmlns:a16="http://schemas.microsoft.com/office/drawing/2014/main" id="{21646E1D-7983-5C41-9D0D-7B0464839C36}"/>
              </a:ext>
            </a:extLst>
          </p:cNvPr>
          <p:cNvCxnSpPr>
            <a:cxnSpLocks/>
            <a:stCxn id="35" idx="3"/>
            <a:endCxn id="103" idx="1"/>
          </p:cNvCxnSpPr>
          <p:nvPr/>
        </p:nvCxnSpPr>
        <p:spPr>
          <a:xfrm flipV="1">
            <a:off x="5675952" y="3780273"/>
            <a:ext cx="2162584" cy="276"/>
          </a:xfrm>
          <a:prstGeom prst="straightConnector1">
            <a:avLst/>
          </a:prstGeom>
          <a:ln w="127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E61AB67F-E2D0-E44F-AF32-E4819C71DDA3}"/>
              </a:ext>
            </a:extLst>
          </p:cNvPr>
          <p:cNvCxnSpPr>
            <a:cxnSpLocks/>
          </p:cNvCxnSpPr>
          <p:nvPr/>
        </p:nvCxnSpPr>
        <p:spPr>
          <a:xfrm flipV="1">
            <a:off x="5674619" y="3200580"/>
            <a:ext cx="609111" cy="331013"/>
          </a:xfrm>
          <a:prstGeom prst="straightConnector1">
            <a:avLst/>
          </a:prstGeom>
          <a:ln w="127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6" name="Straight Arrow Connector 145">
            <a:extLst>
              <a:ext uri="{FF2B5EF4-FFF2-40B4-BE49-F238E27FC236}">
                <a16:creationId xmlns:a16="http://schemas.microsoft.com/office/drawing/2014/main" id="{F28832C3-3E67-3741-963A-84336378C6E7}"/>
              </a:ext>
            </a:extLst>
          </p:cNvPr>
          <p:cNvCxnSpPr>
            <a:cxnSpLocks/>
            <a:stCxn id="38" idx="3"/>
            <a:endCxn id="75" idx="1"/>
          </p:cNvCxnSpPr>
          <p:nvPr/>
        </p:nvCxnSpPr>
        <p:spPr>
          <a:xfrm>
            <a:off x="6788941" y="2959962"/>
            <a:ext cx="2615176" cy="627"/>
          </a:xfrm>
          <a:prstGeom prst="straightConnector1">
            <a:avLst/>
          </a:prstGeom>
          <a:ln w="127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3" name="Elbow Connector 162">
            <a:extLst>
              <a:ext uri="{FF2B5EF4-FFF2-40B4-BE49-F238E27FC236}">
                <a16:creationId xmlns:a16="http://schemas.microsoft.com/office/drawing/2014/main" id="{AB28E064-D1BA-9749-9987-A7A5DA197CEA}"/>
              </a:ext>
            </a:extLst>
          </p:cNvPr>
          <p:cNvCxnSpPr>
            <a:cxnSpLocks/>
            <a:stCxn id="103" idx="3"/>
            <a:endCxn id="99" idx="3"/>
          </p:cNvCxnSpPr>
          <p:nvPr/>
        </p:nvCxnSpPr>
        <p:spPr>
          <a:xfrm>
            <a:off x="8341097" y="3780272"/>
            <a:ext cx="1565582" cy="899830"/>
          </a:xfrm>
          <a:prstGeom prst="bentConnector3">
            <a:avLst>
              <a:gd name="adj1" fmla="val 119953"/>
            </a:avLst>
          </a:prstGeom>
          <a:ln w="127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8C5A1F2E-0C1A-B84F-BEB5-27177C36793D}"/>
              </a:ext>
            </a:extLst>
          </p:cNvPr>
          <p:cNvCxnSpPr>
            <a:cxnSpLocks/>
          </p:cNvCxnSpPr>
          <p:nvPr/>
        </p:nvCxnSpPr>
        <p:spPr>
          <a:xfrm>
            <a:off x="8352285" y="4681087"/>
            <a:ext cx="1055622" cy="1"/>
          </a:xfrm>
          <a:prstGeom prst="straightConnector1">
            <a:avLst/>
          </a:prstGeom>
          <a:ln w="12700">
            <a:solidFill>
              <a:srgbClr val="FFFFFF"/>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94" name="Cube 193">
            <a:extLst>
              <a:ext uri="{FF2B5EF4-FFF2-40B4-BE49-F238E27FC236}">
                <a16:creationId xmlns:a16="http://schemas.microsoft.com/office/drawing/2014/main" id="{D4D0674D-70A3-B74B-9CC5-AD239272D066}"/>
              </a:ext>
            </a:extLst>
          </p:cNvPr>
          <p:cNvSpPr/>
          <p:nvPr/>
        </p:nvSpPr>
        <p:spPr>
          <a:xfrm>
            <a:off x="9492022" y="4520020"/>
            <a:ext cx="265646" cy="265646"/>
          </a:xfrm>
          <a:prstGeom prst="cube">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96" name="Cube 195">
            <a:extLst>
              <a:ext uri="{FF2B5EF4-FFF2-40B4-BE49-F238E27FC236}">
                <a16:creationId xmlns:a16="http://schemas.microsoft.com/office/drawing/2014/main" id="{A0655623-95B6-954E-8BD3-3E851EFC57DE}"/>
              </a:ext>
            </a:extLst>
          </p:cNvPr>
          <p:cNvSpPr/>
          <p:nvPr/>
        </p:nvSpPr>
        <p:spPr>
          <a:xfrm>
            <a:off x="9517928" y="4545925"/>
            <a:ext cx="265646" cy="265646"/>
          </a:xfrm>
          <a:prstGeom prst="cube">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98" name="Cube 197">
            <a:extLst>
              <a:ext uri="{FF2B5EF4-FFF2-40B4-BE49-F238E27FC236}">
                <a16:creationId xmlns:a16="http://schemas.microsoft.com/office/drawing/2014/main" id="{E5F49436-875D-854C-9001-30E9603FC8D1}"/>
              </a:ext>
            </a:extLst>
          </p:cNvPr>
          <p:cNvSpPr/>
          <p:nvPr/>
        </p:nvSpPr>
        <p:spPr>
          <a:xfrm>
            <a:off x="9543833" y="4571831"/>
            <a:ext cx="265646" cy="265646"/>
          </a:xfrm>
          <a:prstGeom prst="cube">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99" name="Terminator 198">
            <a:extLst>
              <a:ext uri="{FF2B5EF4-FFF2-40B4-BE49-F238E27FC236}">
                <a16:creationId xmlns:a16="http://schemas.microsoft.com/office/drawing/2014/main" id="{36814FF8-6CB5-F740-9AE9-D8EAE0EC06FD}"/>
              </a:ext>
            </a:extLst>
          </p:cNvPr>
          <p:cNvSpPr/>
          <p:nvPr/>
        </p:nvSpPr>
        <p:spPr>
          <a:xfrm>
            <a:off x="7898927" y="4699034"/>
            <a:ext cx="378214" cy="46629"/>
          </a:xfrm>
          <a:prstGeom prst="flowChartTerminator">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200" name="Terminator 199">
            <a:extLst>
              <a:ext uri="{FF2B5EF4-FFF2-40B4-BE49-F238E27FC236}">
                <a16:creationId xmlns:a16="http://schemas.microsoft.com/office/drawing/2014/main" id="{753B58A2-CAE7-2F46-9620-7AFE1B313C4D}"/>
              </a:ext>
            </a:extLst>
          </p:cNvPr>
          <p:cNvSpPr/>
          <p:nvPr/>
        </p:nvSpPr>
        <p:spPr>
          <a:xfrm>
            <a:off x="7898927" y="4650546"/>
            <a:ext cx="378214" cy="46629"/>
          </a:xfrm>
          <a:prstGeom prst="flowChartTerminator">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201" name="Terminator 200">
            <a:extLst>
              <a:ext uri="{FF2B5EF4-FFF2-40B4-BE49-F238E27FC236}">
                <a16:creationId xmlns:a16="http://schemas.microsoft.com/office/drawing/2014/main" id="{E3BD224B-1827-0240-96FB-A8E40362AAA0}"/>
              </a:ext>
            </a:extLst>
          </p:cNvPr>
          <p:cNvSpPr/>
          <p:nvPr/>
        </p:nvSpPr>
        <p:spPr>
          <a:xfrm>
            <a:off x="7898927" y="4602059"/>
            <a:ext cx="378214" cy="46629"/>
          </a:xfrm>
          <a:prstGeom prst="flowChartTerminator">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cxnSp>
        <p:nvCxnSpPr>
          <p:cNvPr id="212" name="Elbow Connector 211">
            <a:extLst>
              <a:ext uri="{FF2B5EF4-FFF2-40B4-BE49-F238E27FC236}">
                <a16:creationId xmlns:a16="http://schemas.microsoft.com/office/drawing/2014/main" id="{FCF699B2-F7D6-D142-95C9-ADE33D8172AB}"/>
              </a:ext>
            </a:extLst>
          </p:cNvPr>
          <p:cNvCxnSpPr>
            <a:cxnSpLocks/>
          </p:cNvCxnSpPr>
          <p:nvPr/>
        </p:nvCxnSpPr>
        <p:spPr>
          <a:xfrm rot="5400000" flipH="1" flipV="1">
            <a:off x="5151164" y="1122190"/>
            <a:ext cx="35191" cy="5842112"/>
          </a:xfrm>
          <a:prstGeom prst="bentConnector3">
            <a:avLst>
              <a:gd name="adj1" fmla="val -4084222"/>
            </a:avLst>
          </a:prstGeom>
          <a:ln w="571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2F0A4849-16EA-474F-BC3E-A7F2A96FA981}"/>
              </a:ext>
            </a:extLst>
          </p:cNvPr>
          <p:cNvSpPr txBox="1"/>
          <p:nvPr/>
        </p:nvSpPr>
        <p:spPr>
          <a:xfrm>
            <a:off x="3080458" y="3512073"/>
            <a:ext cx="1491911" cy="222217"/>
          </a:xfrm>
          <a:prstGeom prst="rect">
            <a:avLst/>
          </a:prstGeom>
          <a:solidFill>
            <a:schemeClr val="bg1"/>
          </a:solidFill>
          <a:ln>
            <a:solidFill>
              <a:srgbClr val="FF0000"/>
            </a:solidFill>
          </a:ln>
        </p:spPr>
        <p:txBody>
          <a:bodyPr wrap="square" rtlCol="0">
            <a:spAutoFit/>
          </a:bodyPr>
          <a:lstStyle/>
          <a:p>
            <a:pPr algn="ctr" defTabSz="932597"/>
            <a:r>
              <a:rPr lang="en-US" sz="816" dirty="0">
                <a:solidFill>
                  <a:srgbClr val="FF0000"/>
                </a:solidFill>
                <a:latin typeface="Calibri" panose="020F0502020204030204"/>
              </a:rPr>
              <a:t>http://</a:t>
            </a:r>
            <a:r>
              <a:rPr lang="en-US" sz="816" dirty="0" err="1">
                <a:solidFill>
                  <a:srgbClr val="FF0000"/>
                </a:solidFill>
                <a:latin typeface="Calibri" panose="020F0502020204030204"/>
              </a:rPr>
              <a:t>todoapp.nip.io</a:t>
            </a:r>
            <a:endParaRPr lang="en-US" sz="816" dirty="0">
              <a:solidFill>
                <a:srgbClr val="FF0000"/>
              </a:solidFill>
              <a:latin typeface="Calibri" panose="020F0502020204030204"/>
            </a:endParaRPr>
          </a:p>
        </p:txBody>
      </p:sp>
    </p:spTree>
    <p:extLst>
      <p:ext uri="{BB962C8B-B14F-4D97-AF65-F5344CB8AC3E}">
        <p14:creationId xmlns:p14="http://schemas.microsoft.com/office/powerpoint/2010/main" val="3352367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childTnLst>
                          </p:cTn>
                        </p:par>
                      </p:childTnLst>
                    </p:cTn>
                  </p:par>
                  <p:par>
                    <p:cTn id="8" fill="hold">
                      <p:stCondLst>
                        <p:cond delay="indefinite"/>
                      </p:stCondLst>
                      <p:childTnLst>
                        <p:par>
                          <p:cTn id="9" fill="hold">
                            <p:stCondLst>
                              <p:cond delay="0"/>
                            </p:stCondLst>
                            <p:childTnLst>
                              <p:par>
                                <p:cTn id="10" presetID="7" presetClass="emph" presetSubtype="2" fill="hold" nodeType="clickEffect">
                                  <p:stCondLst>
                                    <p:cond delay="0"/>
                                  </p:stCondLst>
                                  <p:childTnLst>
                                    <p:animClr clrSpc="rgb" dir="cw">
                                      <p:cBhvr>
                                        <p:cTn id="11" dur="500" fill="hold"/>
                                        <p:tgtEl>
                                          <p:spTgt spid="58"/>
                                        </p:tgtEl>
                                        <p:attrNameLst>
                                          <p:attrName>stroke.color</p:attrName>
                                        </p:attrNameLst>
                                      </p:cBhvr>
                                      <p:to>
                                        <a:srgbClr val="FFC000"/>
                                      </p:to>
                                    </p:animClr>
                                    <p:set>
                                      <p:cBhvr>
                                        <p:cTn id="12" dur="500" fill="hold"/>
                                        <p:tgtEl>
                                          <p:spTgt spid="58"/>
                                        </p:tgtEl>
                                        <p:attrNameLst>
                                          <p:attrName>stroke.on</p:attrName>
                                        </p:attrNameLst>
                                      </p:cBhvr>
                                      <p:to>
                                        <p:strVal val="true"/>
                                      </p:to>
                                    </p:set>
                                  </p:childTnLst>
                                </p:cTn>
                              </p:par>
                              <p:par>
                                <p:cTn id="13" presetID="7" presetClass="emph" presetSubtype="2" fill="hold" nodeType="withEffect">
                                  <p:stCondLst>
                                    <p:cond delay="0"/>
                                  </p:stCondLst>
                                  <p:childTnLst>
                                    <p:animClr clrSpc="rgb" dir="cw">
                                      <p:cBhvr>
                                        <p:cTn id="14" dur="500" fill="hold"/>
                                        <p:tgtEl>
                                          <p:spTgt spid="6"/>
                                        </p:tgtEl>
                                        <p:attrNameLst>
                                          <p:attrName>stroke.color</p:attrName>
                                        </p:attrNameLst>
                                      </p:cBhvr>
                                      <p:to>
                                        <a:srgbClr val="FFC000"/>
                                      </p:to>
                                    </p:animClr>
                                    <p:set>
                                      <p:cBhvr>
                                        <p:cTn id="15" dur="500" fill="hold"/>
                                        <p:tgtEl>
                                          <p:spTgt spid="6"/>
                                        </p:tgtEl>
                                        <p:attrNameLst>
                                          <p:attrName>stroke.on</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0" nodeType="clickEffect">
                                  <p:stCondLst>
                                    <p:cond delay="0"/>
                                  </p:stCondLst>
                                  <p:childTnLst>
                                    <p:set>
                                      <p:cBhvr>
                                        <p:cTn id="19" dur="1" fill="hold">
                                          <p:stCondLst>
                                            <p:cond delay="0"/>
                                          </p:stCondLst>
                                        </p:cTn>
                                        <p:tgtEl>
                                          <p:spTgt spid="10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71"/>
                                        </p:tgtEl>
                                        <p:attrNameLst>
                                          <p:attrName>style.visibility</p:attrName>
                                        </p:attrNameLst>
                                      </p:cBhvr>
                                      <p:to>
                                        <p:strVal val="visible"/>
                                      </p:to>
                                    </p:set>
                                  </p:childTnLst>
                                </p:cTn>
                              </p:par>
                              <p:par>
                                <p:cTn id="24" presetID="1" presetClass="entr" presetSubtype="0" fill="hold" grpId="2" nodeType="withEffect">
                                  <p:stCondLst>
                                    <p:cond delay="0"/>
                                  </p:stCondLst>
                                  <p:childTnLst>
                                    <p:set>
                                      <p:cBhvr>
                                        <p:cTn id="25" dur="1" fill="hold">
                                          <p:stCondLst>
                                            <p:cond delay="0"/>
                                          </p:stCondLst>
                                        </p:cTn>
                                        <p:tgtEl>
                                          <p:spTgt spid="66"/>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7" presetClass="emph" presetSubtype="2" fill="hold" nodeType="clickEffect">
                                  <p:stCondLst>
                                    <p:cond delay="0"/>
                                  </p:stCondLst>
                                  <p:childTnLst>
                                    <p:animClr clrSpc="rgb" dir="cw">
                                      <p:cBhvr>
                                        <p:cTn id="29" dur="100" fill="hold"/>
                                        <p:tgtEl>
                                          <p:spTgt spid="35"/>
                                        </p:tgtEl>
                                        <p:attrNameLst>
                                          <p:attrName>stroke.color</p:attrName>
                                        </p:attrNameLst>
                                      </p:cBhvr>
                                      <p:to>
                                        <a:srgbClr val="FF0000"/>
                                      </p:to>
                                    </p:animClr>
                                    <p:set>
                                      <p:cBhvr>
                                        <p:cTn id="30" dur="100" fill="hold"/>
                                        <p:tgtEl>
                                          <p:spTgt spid="35"/>
                                        </p:tgtEl>
                                        <p:attrNameLst>
                                          <p:attrName>stroke.on</p:attrName>
                                        </p:attrNameLst>
                                      </p:cBhvr>
                                      <p:to>
                                        <p:strVal val="true"/>
                                      </p:to>
                                    </p:set>
                                  </p:childTnLst>
                                </p:cTn>
                              </p:par>
                              <p:par>
                                <p:cTn id="31" presetID="7" presetClass="emph" presetSubtype="2" fill="hold" nodeType="withEffect">
                                  <p:stCondLst>
                                    <p:cond delay="0"/>
                                  </p:stCondLst>
                                  <p:childTnLst>
                                    <p:animClr clrSpc="rgb" dir="cw">
                                      <p:cBhvr>
                                        <p:cTn id="32" dur="100" fill="hold"/>
                                        <p:tgtEl>
                                          <p:spTgt spid="143"/>
                                        </p:tgtEl>
                                        <p:attrNameLst>
                                          <p:attrName>stroke.color</p:attrName>
                                        </p:attrNameLst>
                                      </p:cBhvr>
                                      <p:to>
                                        <a:srgbClr val="FF0000"/>
                                      </p:to>
                                    </p:animClr>
                                    <p:set>
                                      <p:cBhvr>
                                        <p:cTn id="33" dur="100" fill="hold"/>
                                        <p:tgtEl>
                                          <p:spTgt spid="143"/>
                                        </p:tgtEl>
                                        <p:attrNameLst>
                                          <p:attrName>stroke.on</p:attrName>
                                        </p:attrNameLst>
                                      </p:cBhvr>
                                      <p:to>
                                        <p:strVal val="true"/>
                                      </p:to>
                                    </p:set>
                                  </p:childTnLst>
                                </p:cTn>
                              </p:par>
                              <p:par>
                                <p:cTn id="34" presetID="7" presetClass="emph" presetSubtype="2" fill="hold" nodeType="withEffect">
                                  <p:stCondLst>
                                    <p:cond delay="0"/>
                                  </p:stCondLst>
                                  <p:childTnLst>
                                    <p:animClr clrSpc="rgb" dir="cw">
                                      <p:cBhvr>
                                        <p:cTn id="35" dur="100" fill="hold"/>
                                        <p:tgtEl>
                                          <p:spTgt spid="103"/>
                                        </p:tgtEl>
                                        <p:attrNameLst>
                                          <p:attrName>stroke.color</p:attrName>
                                        </p:attrNameLst>
                                      </p:cBhvr>
                                      <p:to>
                                        <a:srgbClr val="FF0000"/>
                                      </p:to>
                                    </p:animClr>
                                    <p:set>
                                      <p:cBhvr>
                                        <p:cTn id="36" dur="100" fill="hold"/>
                                        <p:tgtEl>
                                          <p:spTgt spid="103"/>
                                        </p:tgtEl>
                                        <p:attrNameLst>
                                          <p:attrName>stroke.on</p:attrName>
                                        </p:attrNameLst>
                                      </p:cBhvr>
                                      <p:to>
                                        <p:strVal val="tru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1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7" presetClass="emph" presetSubtype="2" fill="hold" nodeType="clickEffect">
                                  <p:stCondLst>
                                    <p:cond delay="0"/>
                                  </p:stCondLst>
                                  <p:childTnLst>
                                    <p:animClr clrSpc="rgb" dir="cw">
                                      <p:cBhvr>
                                        <p:cTn id="44" dur="100" fill="hold"/>
                                        <p:tgtEl>
                                          <p:spTgt spid="61"/>
                                        </p:tgtEl>
                                        <p:attrNameLst>
                                          <p:attrName>stroke.color</p:attrName>
                                        </p:attrNameLst>
                                      </p:cBhvr>
                                      <p:to>
                                        <a:srgbClr val="FF0000"/>
                                      </p:to>
                                    </p:animClr>
                                    <p:set>
                                      <p:cBhvr>
                                        <p:cTn id="45" dur="100" fill="hold"/>
                                        <p:tgtEl>
                                          <p:spTgt spid="61"/>
                                        </p:tgtEl>
                                        <p:attrNameLst>
                                          <p:attrName>stroke.on</p:attrName>
                                        </p:attrNameLst>
                                      </p:cBhvr>
                                      <p:to>
                                        <p:strVal val="true"/>
                                      </p:to>
                                    </p:set>
                                  </p:childTnLst>
                                </p:cTn>
                              </p:par>
                              <p:par>
                                <p:cTn id="46" presetID="7" presetClass="emph" presetSubtype="2" fill="hold" nodeType="withEffect">
                                  <p:stCondLst>
                                    <p:cond delay="0"/>
                                  </p:stCondLst>
                                  <p:childTnLst>
                                    <p:animClr clrSpc="rgb" dir="cw">
                                      <p:cBhvr>
                                        <p:cTn id="47" dur="10" fill="hold"/>
                                        <p:tgtEl>
                                          <p:spTgt spid="163"/>
                                        </p:tgtEl>
                                        <p:attrNameLst>
                                          <p:attrName>stroke.color</p:attrName>
                                        </p:attrNameLst>
                                      </p:cBhvr>
                                      <p:to>
                                        <a:srgbClr val="FF0000"/>
                                      </p:to>
                                    </p:animClr>
                                    <p:set>
                                      <p:cBhvr>
                                        <p:cTn id="48" dur="10" fill="hold"/>
                                        <p:tgtEl>
                                          <p:spTgt spid="163"/>
                                        </p:tgtEl>
                                        <p:attrNameLst>
                                          <p:attrName>stroke.on</p:attrName>
                                        </p:attrNameLst>
                                      </p:cBhvr>
                                      <p:to>
                                        <p:strVal val="true"/>
                                      </p:to>
                                    </p:set>
                                  </p:childTnLst>
                                </p:cTn>
                              </p:par>
                              <p:par>
                                <p:cTn id="49" presetID="7" presetClass="emph" presetSubtype="2" fill="hold" nodeType="withEffect">
                                  <p:stCondLst>
                                    <p:cond delay="0"/>
                                  </p:stCondLst>
                                  <p:childTnLst>
                                    <p:animClr clrSpc="rgb" dir="cw">
                                      <p:cBhvr>
                                        <p:cTn id="50" dur="10" fill="hold"/>
                                        <p:tgtEl>
                                          <p:spTgt spid="99"/>
                                        </p:tgtEl>
                                        <p:attrNameLst>
                                          <p:attrName>stroke.color</p:attrName>
                                        </p:attrNameLst>
                                      </p:cBhvr>
                                      <p:to>
                                        <a:srgbClr val="FF0000"/>
                                      </p:to>
                                    </p:animClr>
                                    <p:set>
                                      <p:cBhvr>
                                        <p:cTn id="51" dur="10" fill="hold"/>
                                        <p:tgtEl>
                                          <p:spTgt spid="99"/>
                                        </p:tgtEl>
                                        <p:attrNameLst>
                                          <p:attrName>stroke.on</p:attrName>
                                        </p:attrNameLst>
                                      </p:cBhvr>
                                      <p:to>
                                        <p:strVal val="true"/>
                                      </p:to>
                                    </p:set>
                                  </p:childTnLst>
                                </p:cTn>
                              </p:par>
                              <p:par>
                                <p:cTn id="52" presetID="1" presetClass="entr" presetSubtype="0" fill="hold" grpId="0" nodeType="withEffect">
                                  <p:stCondLst>
                                    <p:cond delay="0"/>
                                  </p:stCondLst>
                                  <p:childTnLst>
                                    <p:set>
                                      <p:cBhvr>
                                        <p:cTn id="53" dur="1" fill="hold">
                                          <p:stCondLst>
                                            <p:cond delay="0"/>
                                          </p:stCondLst>
                                        </p:cTn>
                                        <p:tgtEl>
                                          <p:spTgt spid="66"/>
                                        </p:tgtEl>
                                        <p:attrNameLst>
                                          <p:attrName>style.visibility</p:attrName>
                                        </p:attrNameLst>
                                      </p:cBhvr>
                                      <p:to>
                                        <p:strVal val="visible"/>
                                      </p:to>
                                    </p:set>
                                  </p:childTnLst>
                                </p:cTn>
                              </p:par>
                              <p:par>
                                <p:cTn id="54" presetID="1" presetClass="entr" presetSubtype="0" fill="hold" grpId="1" nodeType="with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animBg="1"/>
      <p:bldP spid="66" grpId="0" animBg="1"/>
      <p:bldP spid="66" grpId="1" animBg="1"/>
      <p:bldP spid="66" grpId="2"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D2E3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2D617-54D9-034F-9142-0371FDEFE3B3}"/>
              </a:ext>
            </a:extLst>
          </p:cNvPr>
          <p:cNvSpPr>
            <a:spLocks noGrp="1"/>
          </p:cNvSpPr>
          <p:nvPr>
            <p:ph type="title"/>
          </p:nvPr>
        </p:nvSpPr>
        <p:spPr>
          <a:noFill/>
        </p:spPr>
        <p:txBody>
          <a:bodyPr/>
          <a:lstStyle/>
          <a:p>
            <a:r>
              <a:rPr lang="en-US" dirty="0">
                <a:solidFill>
                  <a:schemeClr val="bg1"/>
                </a:solidFill>
              </a:rPr>
              <a:t>Bridge to Kubernetes</a:t>
            </a:r>
          </a:p>
        </p:txBody>
      </p:sp>
      <p:sp>
        <p:nvSpPr>
          <p:cNvPr id="3" name="Content Placeholder 2">
            <a:extLst>
              <a:ext uri="{FF2B5EF4-FFF2-40B4-BE49-F238E27FC236}">
                <a16:creationId xmlns:a16="http://schemas.microsoft.com/office/drawing/2014/main" id="{D07F8CA1-7588-994A-9B67-75998B6F3A25}"/>
              </a:ext>
            </a:extLst>
          </p:cNvPr>
          <p:cNvSpPr>
            <a:spLocks noGrp="1"/>
          </p:cNvSpPr>
          <p:nvPr>
            <p:ph idx="1"/>
          </p:nvPr>
        </p:nvSpPr>
        <p:spPr>
          <a:xfrm>
            <a:off x="855768" y="1724345"/>
            <a:ext cx="10857874" cy="5132557"/>
          </a:xfrm>
        </p:spPr>
        <p:txBody>
          <a:bodyPr>
            <a:normAutofit fontScale="92500" lnSpcReduction="10000"/>
          </a:bodyPr>
          <a:lstStyle/>
          <a:p>
            <a:r>
              <a:rPr lang="en-US" dirty="0">
                <a:solidFill>
                  <a:schemeClr val="bg1"/>
                </a:solidFill>
              </a:rPr>
              <a:t>Simplifies microservice development</a:t>
            </a:r>
          </a:p>
          <a:p>
            <a:pPr lvl="1"/>
            <a:r>
              <a:rPr lang="en-US" dirty="0">
                <a:solidFill>
                  <a:schemeClr val="bg1"/>
                </a:solidFill>
              </a:rPr>
              <a:t>Eliminate the need to manually source, configure and compile external dependencies</a:t>
            </a:r>
            <a:br>
              <a:rPr lang="en-US" dirty="0">
                <a:solidFill>
                  <a:schemeClr val="bg1"/>
                </a:solidFill>
              </a:rPr>
            </a:br>
            <a:endParaRPr lang="en-US" dirty="0">
              <a:solidFill>
                <a:schemeClr val="bg1"/>
              </a:solidFill>
            </a:endParaRPr>
          </a:p>
          <a:p>
            <a:r>
              <a:rPr lang="en-US" dirty="0">
                <a:solidFill>
                  <a:schemeClr val="bg1"/>
                </a:solidFill>
              </a:rPr>
              <a:t>Develop applications faster</a:t>
            </a:r>
          </a:p>
          <a:p>
            <a:pPr lvl="1"/>
            <a:r>
              <a:rPr lang="en-US" dirty="0">
                <a:solidFill>
                  <a:schemeClr val="bg1"/>
                </a:solidFill>
              </a:rPr>
              <a:t>Sidestep operational complexities of building and deploying code into the cluster to test and debug</a:t>
            </a:r>
            <a:br>
              <a:rPr lang="en-US" dirty="0">
                <a:solidFill>
                  <a:schemeClr val="bg1"/>
                </a:solidFill>
              </a:rPr>
            </a:br>
            <a:endParaRPr lang="en-US" dirty="0">
              <a:solidFill>
                <a:schemeClr val="bg1"/>
              </a:solidFill>
            </a:endParaRPr>
          </a:p>
          <a:p>
            <a:r>
              <a:rPr lang="en-US" dirty="0">
                <a:solidFill>
                  <a:schemeClr val="bg1"/>
                </a:solidFill>
              </a:rPr>
              <a:t>Debug and test end-to-end</a:t>
            </a:r>
          </a:p>
          <a:p>
            <a:pPr lvl="1"/>
            <a:r>
              <a:rPr lang="en-US" dirty="0">
                <a:solidFill>
                  <a:schemeClr val="bg1"/>
                </a:solidFill>
              </a:rPr>
              <a:t>Route traffic from the cluster to development workstations and back seamlessly</a:t>
            </a:r>
            <a:br>
              <a:rPr lang="en-US" dirty="0">
                <a:solidFill>
                  <a:schemeClr val="bg1"/>
                </a:solidFill>
              </a:rPr>
            </a:br>
            <a:endParaRPr lang="en-US" dirty="0">
              <a:solidFill>
                <a:schemeClr val="bg1"/>
              </a:solidFill>
            </a:endParaRPr>
          </a:p>
          <a:p>
            <a:r>
              <a:rPr lang="en-US" dirty="0">
                <a:solidFill>
                  <a:schemeClr val="bg1"/>
                </a:solidFill>
              </a:rPr>
              <a:t>Work in isolation in a shared development environment</a:t>
            </a:r>
          </a:p>
          <a:p>
            <a:pPr lvl="1"/>
            <a:r>
              <a:rPr lang="en-US" dirty="0">
                <a:solidFill>
                  <a:schemeClr val="bg1"/>
                </a:solidFill>
              </a:rPr>
              <a:t>Work in a private “sandbox” environment by routing specific traffic locally.</a:t>
            </a:r>
            <a:br>
              <a:rPr lang="en-US" dirty="0">
                <a:solidFill>
                  <a:schemeClr val="bg1"/>
                </a:solidFill>
              </a:rPr>
            </a:br>
            <a:r>
              <a:rPr lang="en-US" dirty="0">
                <a:solidFill>
                  <a:schemeClr val="bg1"/>
                </a:solidFill>
              </a:rPr>
              <a:t>	</a:t>
            </a:r>
          </a:p>
          <a:p>
            <a:endParaRPr lang="en-US" dirty="0">
              <a:solidFill>
                <a:schemeClr val="bg1"/>
              </a:solidFill>
            </a:endParaRP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5806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Cloud 136">
            <a:extLst>
              <a:ext uri="{FF2B5EF4-FFF2-40B4-BE49-F238E27FC236}">
                <a16:creationId xmlns:a16="http://schemas.microsoft.com/office/drawing/2014/main" id="{1C965288-0C44-DD48-9332-CDE960F53228}"/>
              </a:ext>
            </a:extLst>
          </p:cNvPr>
          <p:cNvSpPr/>
          <p:nvPr/>
        </p:nvSpPr>
        <p:spPr bwMode="auto">
          <a:xfrm rot="11354245">
            <a:off x="3580589" y="453289"/>
            <a:ext cx="8149995" cy="5981789"/>
          </a:xfrm>
          <a:prstGeom prst="cloud">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rgbClr val="000000"/>
              </a:solidFill>
              <a:latin typeface="Calibri" panose="020F0502020204030204"/>
              <a:ea typeface="Segoe UI" pitchFamily="34" charset="0"/>
              <a:cs typeface="Segoe UI" pitchFamily="34" charset="0"/>
            </a:endParaRPr>
          </a:p>
        </p:txBody>
      </p:sp>
      <p:sp>
        <p:nvSpPr>
          <p:cNvPr id="5" name="Title 1">
            <a:extLst>
              <a:ext uri="{FF2B5EF4-FFF2-40B4-BE49-F238E27FC236}">
                <a16:creationId xmlns:a16="http://schemas.microsoft.com/office/drawing/2014/main" id="{89F5A558-7061-3641-BEF5-291FD82FC843}"/>
              </a:ext>
            </a:extLst>
          </p:cNvPr>
          <p:cNvSpPr txBox="1">
            <a:spLocks/>
          </p:cNvSpPr>
          <p:nvPr/>
        </p:nvSpPr>
        <p:spPr>
          <a:xfrm>
            <a:off x="5353680" y="2053381"/>
            <a:ext cx="1690762" cy="222274"/>
          </a:xfrm>
          <a:prstGeom prst="rect">
            <a:avLst/>
          </a:prstGeom>
        </p:spPr>
        <p:txBody>
          <a:bodyPr vert="horz" wrap="square" lIns="0" tIns="45713" rIns="0" bIns="0" rtlCol="0" anchor="b">
            <a:spAutoFit/>
          </a:bodyPr>
          <a:lstStyle>
            <a:defPPr>
              <a:defRPr lang="en-US"/>
            </a:defPPr>
            <a:lvl1pPr marR="0" lvl="0" indent="0" algn="ctr" defTabSz="914367" fontAlgn="auto">
              <a:lnSpc>
                <a:spcPct val="100000"/>
              </a:lnSpc>
              <a:spcBef>
                <a:spcPct val="0"/>
              </a:spcBef>
              <a:spcAft>
                <a:spcPts val="0"/>
              </a:spcAft>
              <a:buClrTx/>
              <a:buSzTx/>
              <a:buFontTx/>
              <a:buNone/>
              <a:tabLst/>
              <a:defRPr kumimoji="0" sz="1200" b="0" i="0" u="none" strike="noStrike" cap="none" spc="0" normalizeH="0" baseline="0">
                <a:ln w="3175">
                  <a:noFill/>
                </a:ln>
                <a:solidFill>
                  <a:schemeClr val="bg1"/>
                </a:solidFill>
                <a:effectLst/>
                <a:uLnTx/>
                <a:uFillTx/>
                <a:latin typeface="Segoe UI Semibold" panose="020B0702040204020203" pitchFamily="34" charset="0"/>
                <a:cs typeface="Segoe UI Semibold" panose="020B0702040204020203" pitchFamily="34" charset="0"/>
              </a:defRPr>
            </a:lvl1pPr>
          </a:lstStyle>
          <a:p>
            <a:pPr defTabSz="932563"/>
            <a:r>
              <a:rPr lang="en-US" sz="1122" dirty="0">
                <a:solidFill>
                  <a:prstClr val="white"/>
                </a:solidFill>
              </a:rPr>
              <a:t>Azure Kubernetes Service</a:t>
            </a:r>
          </a:p>
        </p:txBody>
      </p:sp>
      <p:sp>
        <p:nvSpPr>
          <p:cNvPr id="6" name="Rectangle: Rounded Corners 97">
            <a:extLst>
              <a:ext uri="{FF2B5EF4-FFF2-40B4-BE49-F238E27FC236}">
                <a16:creationId xmlns:a16="http://schemas.microsoft.com/office/drawing/2014/main" id="{1F0C7571-383E-8949-AA0C-9B4B25FBAAE5}"/>
              </a:ext>
            </a:extLst>
          </p:cNvPr>
          <p:cNvSpPr/>
          <p:nvPr/>
        </p:nvSpPr>
        <p:spPr bwMode="auto">
          <a:xfrm>
            <a:off x="4927133" y="2339180"/>
            <a:ext cx="5547668" cy="2813743"/>
          </a:xfrm>
          <a:prstGeom prst="roundRect">
            <a:avLst>
              <a:gd name="adj" fmla="val 3125"/>
            </a:avLst>
          </a:prstGeom>
          <a:solidFill>
            <a:srgbClr val="0078D4">
              <a:alpha val="1000"/>
            </a:srgbClr>
          </a:solidFill>
          <a:ln w="28575">
            <a:solidFill>
              <a:schemeClr val="bg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endParaRPr lang="en-US" sz="918">
              <a:solidFill>
                <a:srgbClr val="505050"/>
              </a:solidFill>
              <a:latin typeface="Segoe UI"/>
              <a:cs typeface="Segoe UI" pitchFamily="34" charset="0"/>
            </a:endParaRPr>
          </a:p>
        </p:txBody>
      </p:sp>
      <p:sp>
        <p:nvSpPr>
          <p:cNvPr id="32" name="Rectangle 31">
            <a:extLst>
              <a:ext uri="{FF2B5EF4-FFF2-40B4-BE49-F238E27FC236}">
                <a16:creationId xmlns:a16="http://schemas.microsoft.com/office/drawing/2014/main" id="{A64AAAF2-A116-AC47-B21A-7847F29A62C1}"/>
              </a:ext>
            </a:extLst>
          </p:cNvPr>
          <p:cNvSpPr/>
          <p:nvPr/>
        </p:nvSpPr>
        <p:spPr bwMode="auto">
          <a:xfrm>
            <a:off x="4920165" y="1922349"/>
            <a:ext cx="402956" cy="358798"/>
          </a:xfrm>
          <a:prstGeom prst="rect">
            <a:avLst/>
          </a:prstGeom>
          <a:solidFill>
            <a:srgbClr val="40404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918"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pic>
        <p:nvPicPr>
          <p:cNvPr id="33" name="Graphic 32">
            <a:extLst>
              <a:ext uri="{FF2B5EF4-FFF2-40B4-BE49-F238E27FC236}">
                <a16:creationId xmlns:a16="http://schemas.microsoft.com/office/drawing/2014/main" id="{9AD4053A-9049-FA45-84EF-C92E33C6384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79956" y="1952892"/>
            <a:ext cx="276522" cy="276522"/>
          </a:xfrm>
          <a:prstGeom prst="rect">
            <a:avLst/>
          </a:prstGeom>
        </p:spPr>
      </p:pic>
      <p:sp>
        <p:nvSpPr>
          <p:cNvPr id="34" name="Title 1">
            <a:extLst>
              <a:ext uri="{FF2B5EF4-FFF2-40B4-BE49-F238E27FC236}">
                <a16:creationId xmlns:a16="http://schemas.microsoft.com/office/drawing/2014/main" id="{D64FDB4F-183D-C849-822E-255D3A3F944F}"/>
              </a:ext>
            </a:extLst>
          </p:cNvPr>
          <p:cNvSpPr txBox="1">
            <a:spLocks/>
          </p:cNvSpPr>
          <p:nvPr/>
        </p:nvSpPr>
        <p:spPr>
          <a:xfrm>
            <a:off x="5055734" y="3291422"/>
            <a:ext cx="737657" cy="190229"/>
          </a:xfrm>
          <a:prstGeom prst="rect">
            <a:avLst/>
          </a:prstGeom>
          <a:ln>
            <a:noFill/>
          </a:ln>
        </p:spPr>
        <p:txBody>
          <a:bodyPr vert="horz" wrap="square" lIns="0" tIns="45713"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Frontend</a:t>
            </a:r>
          </a:p>
        </p:txBody>
      </p:sp>
      <p:sp>
        <p:nvSpPr>
          <p:cNvPr id="35" name="Rectangle: Rounded Corners 65">
            <a:extLst>
              <a:ext uri="{FF2B5EF4-FFF2-40B4-BE49-F238E27FC236}">
                <a16:creationId xmlns:a16="http://schemas.microsoft.com/office/drawing/2014/main" id="{3E244BEF-B954-904B-9964-32AECBDDFCA4}"/>
              </a:ext>
            </a:extLst>
          </p:cNvPr>
          <p:cNvSpPr/>
          <p:nvPr/>
        </p:nvSpPr>
        <p:spPr bwMode="auto">
          <a:xfrm>
            <a:off x="5173390" y="3529267"/>
            <a:ext cx="502561" cy="502562"/>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36" name="Freeform: Shape 104">
            <a:extLst>
              <a:ext uri="{FF2B5EF4-FFF2-40B4-BE49-F238E27FC236}">
                <a16:creationId xmlns:a16="http://schemas.microsoft.com/office/drawing/2014/main" id="{A7A73FCC-A498-534E-BD49-6AB05A1AE6DD}"/>
              </a:ext>
            </a:extLst>
          </p:cNvPr>
          <p:cNvSpPr/>
          <p:nvPr/>
        </p:nvSpPr>
        <p:spPr>
          <a:xfrm>
            <a:off x="5280088" y="3624499"/>
            <a:ext cx="288950" cy="316665"/>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solidFill>
            <a:srgbClr val="5AB4DA"/>
          </a:solidFill>
          <a:ln w="12700" cap="rnd">
            <a:solidFill>
              <a:srgbClr val="002060"/>
            </a:solidFill>
            <a:prstDash val="solid"/>
            <a:round/>
          </a:ln>
        </p:spPr>
        <p:txBody>
          <a:bodyPr wrap="square">
            <a:noAutofit/>
          </a:bodyPr>
          <a:lstStyle/>
          <a:p>
            <a:pPr defTabSz="932563">
              <a:defRPr/>
            </a:pPr>
            <a:endParaRPr lang="en-US" sz="918">
              <a:solidFill>
                <a:srgbClr val="FFFFFF"/>
              </a:solidFill>
              <a:latin typeface="Segoe UI"/>
            </a:endParaRPr>
          </a:p>
        </p:txBody>
      </p:sp>
      <p:grpSp>
        <p:nvGrpSpPr>
          <p:cNvPr id="2" name="Group 1">
            <a:extLst>
              <a:ext uri="{FF2B5EF4-FFF2-40B4-BE49-F238E27FC236}">
                <a16:creationId xmlns:a16="http://schemas.microsoft.com/office/drawing/2014/main" id="{8737EA35-C75D-5949-924A-8A8F3A4CED5E}"/>
              </a:ext>
            </a:extLst>
          </p:cNvPr>
          <p:cNvGrpSpPr/>
          <p:nvPr/>
        </p:nvGrpSpPr>
        <p:grpSpPr>
          <a:xfrm>
            <a:off x="6127548" y="2339178"/>
            <a:ext cx="820223" cy="872064"/>
            <a:chOff x="5384536" y="2940897"/>
            <a:chExt cx="804213" cy="855042"/>
          </a:xfrm>
        </p:grpSpPr>
        <p:sp>
          <p:nvSpPr>
            <p:cNvPr id="37" name="Title 1">
              <a:extLst>
                <a:ext uri="{FF2B5EF4-FFF2-40B4-BE49-F238E27FC236}">
                  <a16:creationId xmlns:a16="http://schemas.microsoft.com/office/drawing/2014/main" id="{EA7AABD7-C7A9-0F4B-847D-63B19A857876}"/>
                </a:ext>
              </a:extLst>
            </p:cNvPr>
            <p:cNvSpPr txBox="1">
              <a:spLocks/>
            </p:cNvSpPr>
            <p:nvPr/>
          </p:nvSpPr>
          <p:spPr>
            <a:xfrm>
              <a:off x="5384536" y="2940897"/>
              <a:ext cx="804213" cy="323431"/>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Database API</a:t>
              </a:r>
            </a:p>
          </p:txBody>
        </p:sp>
        <p:sp>
          <p:nvSpPr>
            <p:cNvPr id="38" name="Rectangle: Rounded Corners 110">
              <a:extLst>
                <a:ext uri="{FF2B5EF4-FFF2-40B4-BE49-F238E27FC236}">
                  <a16:creationId xmlns:a16="http://schemas.microsoft.com/office/drawing/2014/main" id="{22E064C5-8E55-FC41-A63C-C166532E0DD0}"/>
                </a:ext>
              </a:extLst>
            </p:cNvPr>
            <p:cNvSpPr/>
            <p:nvPr/>
          </p:nvSpPr>
          <p:spPr bwMode="auto">
            <a:xfrm>
              <a:off x="5540267" y="3303186"/>
              <a:ext cx="492752" cy="492753"/>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39" name="Freeform: Shape 111">
              <a:extLst>
                <a:ext uri="{FF2B5EF4-FFF2-40B4-BE49-F238E27FC236}">
                  <a16:creationId xmlns:a16="http://schemas.microsoft.com/office/drawing/2014/main" id="{2B4A3F4E-E3F2-1342-B45F-49CC30CE596D}"/>
                </a:ext>
              </a:extLst>
            </p:cNvPr>
            <p:cNvSpPr/>
            <p:nvPr/>
          </p:nvSpPr>
          <p:spPr>
            <a:xfrm>
              <a:off x="5644987" y="3394321"/>
              <a:ext cx="283310" cy="310484"/>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solidFill>
              <a:srgbClr val="5AB4DA"/>
            </a:solidFill>
            <a:ln w="12700" cap="rnd">
              <a:solidFill>
                <a:srgbClr val="002060"/>
              </a:solidFill>
              <a:prstDash val="solid"/>
              <a:round/>
            </a:ln>
          </p:spPr>
          <p:txBody>
            <a:bodyPr wrap="square">
              <a:noAutofit/>
            </a:bodyPr>
            <a:lstStyle/>
            <a:p>
              <a:pPr defTabSz="932563">
                <a:defRPr/>
              </a:pPr>
              <a:endParaRPr lang="en-US" sz="918">
                <a:solidFill>
                  <a:srgbClr val="FFFFFF"/>
                </a:solidFill>
                <a:latin typeface="Segoe UI"/>
              </a:endParaRPr>
            </a:p>
          </p:txBody>
        </p:sp>
      </p:grpSp>
      <p:cxnSp>
        <p:nvCxnSpPr>
          <p:cNvPr id="71" name="Straight Arrow Connector 70">
            <a:extLst>
              <a:ext uri="{FF2B5EF4-FFF2-40B4-BE49-F238E27FC236}">
                <a16:creationId xmlns:a16="http://schemas.microsoft.com/office/drawing/2014/main" id="{C60D89CB-3AE1-9640-9DF5-3C34B9C1D640}"/>
              </a:ext>
            </a:extLst>
          </p:cNvPr>
          <p:cNvCxnSpPr>
            <a:cxnSpLocks/>
            <a:stCxn id="112" idx="3"/>
            <a:endCxn id="35" idx="1"/>
          </p:cNvCxnSpPr>
          <p:nvPr/>
        </p:nvCxnSpPr>
        <p:spPr>
          <a:xfrm flipV="1">
            <a:off x="2742365" y="3780549"/>
            <a:ext cx="2431025" cy="1098"/>
          </a:xfrm>
          <a:prstGeom prst="straightConnector1">
            <a:avLst/>
          </a:prstGeom>
          <a:ln w="127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AB2808D6-102A-C44B-AECE-336E2C4B3FEC}"/>
              </a:ext>
            </a:extLst>
          </p:cNvPr>
          <p:cNvCxnSpPr>
            <a:cxnSpLocks/>
            <a:endCxn id="94" idx="1"/>
          </p:cNvCxnSpPr>
          <p:nvPr/>
        </p:nvCxnSpPr>
        <p:spPr>
          <a:xfrm>
            <a:off x="6805777" y="4680102"/>
            <a:ext cx="1032758" cy="0"/>
          </a:xfrm>
          <a:prstGeom prst="straightConnector1">
            <a:avLst/>
          </a:prstGeom>
          <a:ln w="12700">
            <a:solidFill>
              <a:srgbClr val="FFFFF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9B9EFDD2-093C-2042-A990-3A5828013D9E}"/>
              </a:ext>
            </a:extLst>
          </p:cNvPr>
          <p:cNvCxnSpPr>
            <a:cxnSpLocks/>
          </p:cNvCxnSpPr>
          <p:nvPr/>
        </p:nvCxnSpPr>
        <p:spPr>
          <a:xfrm>
            <a:off x="5674620" y="4030300"/>
            <a:ext cx="619238" cy="379800"/>
          </a:xfrm>
          <a:prstGeom prst="straightConnector1">
            <a:avLst/>
          </a:prstGeom>
          <a:ln w="12700">
            <a:solidFill>
              <a:srgbClr val="FFFFFF"/>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90874048-514E-B14C-A5DA-275F00B8BA0F}"/>
              </a:ext>
            </a:extLst>
          </p:cNvPr>
          <p:cNvGrpSpPr/>
          <p:nvPr/>
        </p:nvGrpSpPr>
        <p:grpSpPr>
          <a:xfrm>
            <a:off x="7679705" y="4059319"/>
            <a:ext cx="820223" cy="872064"/>
            <a:chOff x="5384536" y="2940897"/>
            <a:chExt cx="804213" cy="855042"/>
          </a:xfrm>
        </p:grpSpPr>
        <p:sp>
          <p:nvSpPr>
            <p:cNvPr id="93" name="Title 1">
              <a:extLst>
                <a:ext uri="{FF2B5EF4-FFF2-40B4-BE49-F238E27FC236}">
                  <a16:creationId xmlns:a16="http://schemas.microsoft.com/office/drawing/2014/main" id="{B03C1B66-9875-5E49-A8C0-1DFA5D681246}"/>
                </a:ext>
              </a:extLst>
            </p:cNvPr>
            <p:cNvSpPr txBox="1">
              <a:spLocks/>
            </p:cNvSpPr>
            <p:nvPr/>
          </p:nvSpPr>
          <p:spPr>
            <a:xfrm>
              <a:off x="5384536" y="2940897"/>
              <a:ext cx="804213" cy="323431"/>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Stats Workers</a:t>
              </a:r>
            </a:p>
          </p:txBody>
        </p:sp>
        <p:sp>
          <p:nvSpPr>
            <p:cNvPr id="94" name="Rectangle: Rounded Corners 110">
              <a:extLst>
                <a:ext uri="{FF2B5EF4-FFF2-40B4-BE49-F238E27FC236}">
                  <a16:creationId xmlns:a16="http://schemas.microsoft.com/office/drawing/2014/main" id="{3BFCBDE0-CDAB-9B43-9B7E-083F88F62629}"/>
                </a:ext>
              </a:extLst>
            </p:cNvPr>
            <p:cNvSpPr/>
            <p:nvPr/>
          </p:nvSpPr>
          <p:spPr bwMode="auto">
            <a:xfrm>
              <a:off x="5540267" y="3303186"/>
              <a:ext cx="492752" cy="492753"/>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grpSp>
      <p:sp>
        <p:nvSpPr>
          <p:cNvPr id="98" name="Title 1">
            <a:extLst>
              <a:ext uri="{FF2B5EF4-FFF2-40B4-BE49-F238E27FC236}">
                <a16:creationId xmlns:a16="http://schemas.microsoft.com/office/drawing/2014/main" id="{6F838FD8-9501-1D4F-9AB4-D311BEAB82DC}"/>
              </a:ext>
            </a:extLst>
          </p:cNvPr>
          <p:cNvSpPr txBox="1">
            <a:spLocks/>
          </p:cNvSpPr>
          <p:nvPr/>
        </p:nvSpPr>
        <p:spPr>
          <a:xfrm>
            <a:off x="9245287" y="4059319"/>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Redis Cache</a:t>
            </a:r>
          </a:p>
        </p:txBody>
      </p:sp>
      <p:sp>
        <p:nvSpPr>
          <p:cNvPr id="99" name="Rectangle: Rounded Corners 110">
            <a:extLst>
              <a:ext uri="{FF2B5EF4-FFF2-40B4-BE49-F238E27FC236}">
                <a16:creationId xmlns:a16="http://schemas.microsoft.com/office/drawing/2014/main" id="{89861C37-0DDB-6446-99C2-F7FA0AF5D08E}"/>
              </a:ext>
            </a:extLst>
          </p:cNvPr>
          <p:cNvSpPr/>
          <p:nvPr/>
        </p:nvSpPr>
        <p:spPr bwMode="auto">
          <a:xfrm>
            <a:off x="9404118" y="4428821"/>
            <a:ext cx="502561" cy="502562"/>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203" name="Quad Arrow 202">
            <a:extLst>
              <a:ext uri="{FF2B5EF4-FFF2-40B4-BE49-F238E27FC236}">
                <a16:creationId xmlns:a16="http://schemas.microsoft.com/office/drawing/2014/main" id="{C0B21072-B603-8F4D-9606-334B8EC9500F}"/>
              </a:ext>
            </a:extLst>
          </p:cNvPr>
          <p:cNvSpPr/>
          <p:nvPr/>
        </p:nvSpPr>
        <p:spPr>
          <a:xfrm>
            <a:off x="7945340" y="3637735"/>
            <a:ext cx="288950" cy="288950"/>
          </a:xfrm>
          <a:prstGeom prst="quad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02" name="Title 1">
            <a:extLst>
              <a:ext uri="{FF2B5EF4-FFF2-40B4-BE49-F238E27FC236}">
                <a16:creationId xmlns:a16="http://schemas.microsoft.com/office/drawing/2014/main" id="{C2EB25E6-858E-354C-B92B-A62A554A8EE7}"/>
              </a:ext>
            </a:extLst>
          </p:cNvPr>
          <p:cNvSpPr txBox="1">
            <a:spLocks/>
          </p:cNvSpPr>
          <p:nvPr/>
        </p:nvSpPr>
        <p:spPr>
          <a:xfrm>
            <a:off x="7679705" y="3159489"/>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Stats API</a:t>
            </a:r>
          </a:p>
        </p:txBody>
      </p:sp>
      <p:sp>
        <p:nvSpPr>
          <p:cNvPr id="103" name="Rectangle: Rounded Corners 110">
            <a:extLst>
              <a:ext uri="{FF2B5EF4-FFF2-40B4-BE49-F238E27FC236}">
                <a16:creationId xmlns:a16="http://schemas.microsoft.com/office/drawing/2014/main" id="{1EECC4A9-F748-004C-804E-E25C019CABAB}"/>
              </a:ext>
            </a:extLst>
          </p:cNvPr>
          <p:cNvSpPr/>
          <p:nvPr/>
        </p:nvSpPr>
        <p:spPr bwMode="auto">
          <a:xfrm>
            <a:off x="7838536" y="3528991"/>
            <a:ext cx="502561" cy="502562"/>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104" name="Freeform: Shape 111">
            <a:extLst>
              <a:ext uri="{FF2B5EF4-FFF2-40B4-BE49-F238E27FC236}">
                <a16:creationId xmlns:a16="http://schemas.microsoft.com/office/drawing/2014/main" id="{2C83E1B5-08B2-E243-87FF-1E3344666E88}"/>
              </a:ext>
            </a:extLst>
          </p:cNvPr>
          <p:cNvSpPr/>
          <p:nvPr/>
        </p:nvSpPr>
        <p:spPr>
          <a:xfrm>
            <a:off x="7945340" y="3621940"/>
            <a:ext cx="288950" cy="316665"/>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solidFill>
            <a:srgbClr val="5AB4DA"/>
          </a:solidFill>
          <a:ln w="12700" cap="rnd">
            <a:solidFill>
              <a:srgbClr val="002060"/>
            </a:solidFill>
            <a:prstDash val="solid"/>
            <a:round/>
          </a:ln>
        </p:spPr>
        <p:txBody>
          <a:bodyPr wrap="square">
            <a:noAutofit/>
          </a:bodyPr>
          <a:lstStyle/>
          <a:p>
            <a:pPr defTabSz="932563">
              <a:defRPr/>
            </a:pPr>
            <a:endParaRPr lang="en-US" sz="918">
              <a:solidFill>
                <a:srgbClr val="FFFFFF"/>
              </a:solidFill>
              <a:latin typeface="Segoe UI"/>
            </a:endParaRPr>
          </a:p>
        </p:txBody>
      </p:sp>
      <p:sp>
        <p:nvSpPr>
          <p:cNvPr id="81" name="Title 1">
            <a:extLst>
              <a:ext uri="{FF2B5EF4-FFF2-40B4-BE49-F238E27FC236}">
                <a16:creationId xmlns:a16="http://schemas.microsoft.com/office/drawing/2014/main" id="{A7B3EB4A-6EA1-AD4D-95CE-690D822F474D}"/>
              </a:ext>
            </a:extLst>
          </p:cNvPr>
          <p:cNvSpPr txBox="1">
            <a:spLocks/>
          </p:cNvSpPr>
          <p:nvPr/>
        </p:nvSpPr>
        <p:spPr>
          <a:xfrm>
            <a:off x="6137259" y="4040599"/>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RabbitMQ Queue </a:t>
            </a:r>
          </a:p>
        </p:txBody>
      </p:sp>
      <p:sp>
        <p:nvSpPr>
          <p:cNvPr id="82" name="Rectangle: Rounded Corners 110">
            <a:extLst>
              <a:ext uri="{FF2B5EF4-FFF2-40B4-BE49-F238E27FC236}">
                <a16:creationId xmlns:a16="http://schemas.microsoft.com/office/drawing/2014/main" id="{45623E73-6CA2-9547-B391-4E60E3F90A2A}"/>
              </a:ext>
            </a:extLst>
          </p:cNvPr>
          <p:cNvSpPr/>
          <p:nvPr/>
        </p:nvSpPr>
        <p:spPr bwMode="auto">
          <a:xfrm>
            <a:off x="6296090" y="4410100"/>
            <a:ext cx="502561" cy="502562"/>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122" name="Rectangle 121">
            <a:extLst>
              <a:ext uri="{FF2B5EF4-FFF2-40B4-BE49-F238E27FC236}">
                <a16:creationId xmlns:a16="http://schemas.microsoft.com/office/drawing/2014/main" id="{DFD7B6A5-3837-D745-9504-AF6691CFAF31}"/>
              </a:ext>
            </a:extLst>
          </p:cNvPr>
          <p:cNvSpPr/>
          <p:nvPr/>
        </p:nvSpPr>
        <p:spPr>
          <a:xfrm>
            <a:off x="6381235"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23" name="Rectangle 122">
            <a:extLst>
              <a:ext uri="{FF2B5EF4-FFF2-40B4-BE49-F238E27FC236}">
                <a16:creationId xmlns:a16="http://schemas.microsoft.com/office/drawing/2014/main" id="{57D89F58-7655-AD48-A0A7-DB92DF87A5B1}"/>
              </a:ext>
            </a:extLst>
          </p:cNvPr>
          <p:cNvSpPr/>
          <p:nvPr/>
        </p:nvSpPr>
        <p:spPr>
          <a:xfrm>
            <a:off x="6451335"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24" name="Rectangle 123">
            <a:extLst>
              <a:ext uri="{FF2B5EF4-FFF2-40B4-BE49-F238E27FC236}">
                <a16:creationId xmlns:a16="http://schemas.microsoft.com/office/drawing/2014/main" id="{41CE5811-6173-6D4D-A304-1A53DB642E0B}"/>
              </a:ext>
            </a:extLst>
          </p:cNvPr>
          <p:cNvSpPr/>
          <p:nvPr/>
        </p:nvSpPr>
        <p:spPr>
          <a:xfrm>
            <a:off x="6521628"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25" name="Rectangle 124">
            <a:extLst>
              <a:ext uri="{FF2B5EF4-FFF2-40B4-BE49-F238E27FC236}">
                <a16:creationId xmlns:a16="http://schemas.microsoft.com/office/drawing/2014/main" id="{62122538-BCCF-B547-AED9-F278D76E57E3}"/>
              </a:ext>
            </a:extLst>
          </p:cNvPr>
          <p:cNvSpPr/>
          <p:nvPr/>
        </p:nvSpPr>
        <p:spPr>
          <a:xfrm>
            <a:off x="6591729"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26" name="Rectangle 125">
            <a:extLst>
              <a:ext uri="{FF2B5EF4-FFF2-40B4-BE49-F238E27FC236}">
                <a16:creationId xmlns:a16="http://schemas.microsoft.com/office/drawing/2014/main" id="{4F3D4129-7C66-0B42-A908-5EA2BAC22292}"/>
              </a:ext>
            </a:extLst>
          </p:cNvPr>
          <p:cNvSpPr/>
          <p:nvPr/>
        </p:nvSpPr>
        <p:spPr>
          <a:xfrm>
            <a:off x="6662258" y="4544387"/>
            <a:ext cx="46629" cy="243817"/>
          </a:xfrm>
          <a:prstGeom prst="rect">
            <a:avLst/>
          </a:prstGeom>
          <a:solidFill>
            <a:srgbClr val="5AB4DB"/>
          </a:solidFill>
          <a:ln>
            <a:solidFill>
              <a:srgbClr val="5AB4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grpSp>
        <p:nvGrpSpPr>
          <p:cNvPr id="165" name="Group 164">
            <a:extLst>
              <a:ext uri="{FF2B5EF4-FFF2-40B4-BE49-F238E27FC236}">
                <a16:creationId xmlns:a16="http://schemas.microsoft.com/office/drawing/2014/main" id="{FBE656BC-1AA9-AA4E-A035-B22D6FAD40B7}"/>
              </a:ext>
            </a:extLst>
          </p:cNvPr>
          <p:cNvGrpSpPr/>
          <p:nvPr/>
        </p:nvGrpSpPr>
        <p:grpSpPr>
          <a:xfrm>
            <a:off x="9245286" y="2339806"/>
            <a:ext cx="820223" cy="872064"/>
            <a:chOff x="6909006" y="2184789"/>
            <a:chExt cx="804213" cy="855042"/>
          </a:xfrm>
        </p:grpSpPr>
        <p:sp>
          <p:nvSpPr>
            <p:cNvPr id="74" name="Title 1">
              <a:extLst>
                <a:ext uri="{FF2B5EF4-FFF2-40B4-BE49-F238E27FC236}">
                  <a16:creationId xmlns:a16="http://schemas.microsoft.com/office/drawing/2014/main" id="{996425B5-CE34-5844-B580-A5AEA1642C1B}"/>
                </a:ext>
              </a:extLst>
            </p:cNvPr>
            <p:cNvSpPr txBox="1">
              <a:spLocks/>
            </p:cNvSpPr>
            <p:nvPr/>
          </p:nvSpPr>
          <p:spPr>
            <a:xfrm>
              <a:off x="6909006" y="2184789"/>
              <a:ext cx="804213" cy="323431"/>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prstClr val="white"/>
                  </a:solidFill>
                  <a:latin typeface="Segoe UI Semibold" panose="020B0702040204020203" pitchFamily="34" charset="0"/>
                  <a:cs typeface="Segoe UI Semibold" panose="020B0702040204020203" pitchFamily="34" charset="0"/>
                </a:rPr>
                <a:t>MongoDB</a:t>
              </a:r>
            </a:p>
          </p:txBody>
        </p:sp>
        <p:sp>
          <p:nvSpPr>
            <p:cNvPr id="75" name="Rectangle: Rounded Corners 110">
              <a:extLst>
                <a:ext uri="{FF2B5EF4-FFF2-40B4-BE49-F238E27FC236}">
                  <a16:creationId xmlns:a16="http://schemas.microsoft.com/office/drawing/2014/main" id="{C6BDFD52-6966-3344-941D-8631BFAF9368}"/>
                </a:ext>
              </a:extLst>
            </p:cNvPr>
            <p:cNvSpPr/>
            <p:nvPr/>
          </p:nvSpPr>
          <p:spPr bwMode="auto">
            <a:xfrm>
              <a:off x="7064737" y="2547078"/>
              <a:ext cx="492752" cy="492753"/>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140" name="Can 139">
              <a:extLst>
                <a:ext uri="{FF2B5EF4-FFF2-40B4-BE49-F238E27FC236}">
                  <a16:creationId xmlns:a16="http://schemas.microsoft.com/office/drawing/2014/main" id="{52FD2308-38D7-DF41-90E0-25EA1D8B4FCF}"/>
                </a:ext>
              </a:extLst>
            </p:cNvPr>
            <p:cNvSpPr/>
            <p:nvPr/>
          </p:nvSpPr>
          <p:spPr>
            <a:xfrm>
              <a:off x="7195939" y="2639726"/>
              <a:ext cx="226058" cy="300658"/>
            </a:xfrm>
            <a:prstGeom prst="can">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grpSp>
      <p:cxnSp>
        <p:nvCxnSpPr>
          <p:cNvPr id="143" name="Straight Arrow Connector 142">
            <a:extLst>
              <a:ext uri="{FF2B5EF4-FFF2-40B4-BE49-F238E27FC236}">
                <a16:creationId xmlns:a16="http://schemas.microsoft.com/office/drawing/2014/main" id="{21646E1D-7983-5C41-9D0D-7B0464839C36}"/>
              </a:ext>
            </a:extLst>
          </p:cNvPr>
          <p:cNvCxnSpPr>
            <a:cxnSpLocks/>
            <a:stCxn id="35" idx="3"/>
            <a:endCxn id="103" idx="1"/>
          </p:cNvCxnSpPr>
          <p:nvPr/>
        </p:nvCxnSpPr>
        <p:spPr>
          <a:xfrm flipV="1">
            <a:off x="5675952" y="3780273"/>
            <a:ext cx="2162584" cy="276"/>
          </a:xfrm>
          <a:prstGeom prst="straightConnector1">
            <a:avLst/>
          </a:prstGeom>
          <a:ln w="127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E61AB67F-E2D0-E44F-AF32-E4819C71DDA3}"/>
              </a:ext>
            </a:extLst>
          </p:cNvPr>
          <p:cNvCxnSpPr>
            <a:cxnSpLocks/>
          </p:cNvCxnSpPr>
          <p:nvPr/>
        </p:nvCxnSpPr>
        <p:spPr>
          <a:xfrm flipV="1">
            <a:off x="5674619" y="3200580"/>
            <a:ext cx="609111" cy="331013"/>
          </a:xfrm>
          <a:prstGeom prst="straightConnector1">
            <a:avLst/>
          </a:prstGeom>
          <a:ln w="127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6" name="Straight Arrow Connector 145">
            <a:extLst>
              <a:ext uri="{FF2B5EF4-FFF2-40B4-BE49-F238E27FC236}">
                <a16:creationId xmlns:a16="http://schemas.microsoft.com/office/drawing/2014/main" id="{F28832C3-3E67-3741-963A-84336378C6E7}"/>
              </a:ext>
            </a:extLst>
          </p:cNvPr>
          <p:cNvCxnSpPr>
            <a:cxnSpLocks/>
            <a:stCxn id="38" idx="3"/>
            <a:endCxn id="75" idx="1"/>
          </p:cNvCxnSpPr>
          <p:nvPr/>
        </p:nvCxnSpPr>
        <p:spPr>
          <a:xfrm>
            <a:off x="6788941" y="2959962"/>
            <a:ext cx="2615176" cy="627"/>
          </a:xfrm>
          <a:prstGeom prst="straightConnector1">
            <a:avLst/>
          </a:prstGeom>
          <a:ln w="127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3" name="Elbow Connector 162">
            <a:extLst>
              <a:ext uri="{FF2B5EF4-FFF2-40B4-BE49-F238E27FC236}">
                <a16:creationId xmlns:a16="http://schemas.microsoft.com/office/drawing/2014/main" id="{AB28E064-D1BA-9749-9987-A7A5DA197CEA}"/>
              </a:ext>
            </a:extLst>
          </p:cNvPr>
          <p:cNvCxnSpPr>
            <a:cxnSpLocks/>
            <a:stCxn id="103" idx="3"/>
            <a:endCxn id="99" idx="3"/>
          </p:cNvCxnSpPr>
          <p:nvPr/>
        </p:nvCxnSpPr>
        <p:spPr>
          <a:xfrm>
            <a:off x="8341097" y="3780272"/>
            <a:ext cx="1565582" cy="899830"/>
          </a:xfrm>
          <a:prstGeom prst="bentConnector3">
            <a:avLst>
              <a:gd name="adj1" fmla="val 119953"/>
            </a:avLst>
          </a:prstGeom>
          <a:ln w="127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8C5A1F2E-0C1A-B84F-BEB5-27177C36793D}"/>
              </a:ext>
            </a:extLst>
          </p:cNvPr>
          <p:cNvCxnSpPr>
            <a:cxnSpLocks/>
          </p:cNvCxnSpPr>
          <p:nvPr/>
        </p:nvCxnSpPr>
        <p:spPr>
          <a:xfrm>
            <a:off x="8352285" y="4681087"/>
            <a:ext cx="1055622" cy="1"/>
          </a:xfrm>
          <a:prstGeom prst="straightConnector1">
            <a:avLst/>
          </a:prstGeom>
          <a:ln w="12700">
            <a:solidFill>
              <a:srgbClr val="FFFFFF"/>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94" name="Cube 193">
            <a:extLst>
              <a:ext uri="{FF2B5EF4-FFF2-40B4-BE49-F238E27FC236}">
                <a16:creationId xmlns:a16="http://schemas.microsoft.com/office/drawing/2014/main" id="{D4D0674D-70A3-B74B-9CC5-AD239272D066}"/>
              </a:ext>
            </a:extLst>
          </p:cNvPr>
          <p:cNvSpPr/>
          <p:nvPr/>
        </p:nvSpPr>
        <p:spPr>
          <a:xfrm>
            <a:off x="9492022" y="4520020"/>
            <a:ext cx="265646" cy="265646"/>
          </a:xfrm>
          <a:prstGeom prst="cube">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96" name="Cube 195">
            <a:extLst>
              <a:ext uri="{FF2B5EF4-FFF2-40B4-BE49-F238E27FC236}">
                <a16:creationId xmlns:a16="http://schemas.microsoft.com/office/drawing/2014/main" id="{A0655623-95B6-954E-8BD3-3E851EFC57DE}"/>
              </a:ext>
            </a:extLst>
          </p:cNvPr>
          <p:cNvSpPr/>
          <p:nvPr/>
        </p:nvSpPr>
        <p:spPr>
          <a:xfrm>
            <a:off x="9517928" y="4545925"/>
            <a:ext cx="265646" cy="265646"/>
          </a:xfrm>
          <a:prstGeom prst="cube">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98" name="Cube 197">
            <a:extLst>
              <a:ext uri="{FF2B5EF4-FFF2-40B4-BE49-F238E27FC236}">
                <a16:creationId xmlns:a16="http://schemas.microsoft.com/office/drawing/2014/main" id="{E5F49436-875D-854C-9001-30E9603FC8D1}"/>
              </a:ext>
            </a:extLst>
          </p:cNvPr>
          <p:cNvSpPr/>
          <p:nvPr/>
        </p:nvSpPr>
        <p:spPr>
          <a:xfrm>
            <a:off x="9543833" y="4571831"/>
            <a:ext cx="265646" cy="265646"/>
          </a:xfrm>
          <a:prstGeom prst="cube">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199" name="Terminator 198">
            <a:extLst>
              <a:ext uri="{FF2B5EF4-FFF2-40B4-BE49-F238E27FC236}">
                <a16:creationId xmlns:a16="http://schemas.microsoft.com/office/drawing/2014/main" id="{36814FF8-6CB5-F740-9AE9-D8EAE0EC06FD}"/>
              </a:ext>
            </a:extLst>
          </p:cNvPr>
          <p:cNvSpPr/>
          <p:nvPr/>
        </p:nvSpPr>
        <p:spPr>
          <a:xfrm>
            <a:off x="7898927" y="4699034"/>
            <a:ext cx="378214" cy="46629"/>
          </a:xfrm>
          <a:prstGeom prst="flowChartTerminator">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200" name="Terminator 199">
            <a:extLst>
              <a:ext uri="{FF2B5EF4-FFF2-40B4-BE49-F238E27FC236}">
                <a16:creationId xmlns:a16="http://schemas.microsoft.com/office/drawing/2014/main" id="{753B58A2-CAE7-2F46-9620-7AFE1B313C4D}"/>
              </a:ext>
            </a:extLst>
          </p:cNvPr>
          <p:cNvSpPr/>
          <p:nvPr/>
        </p:nvSpPr>
        <p:spPr>
          <a:xfrm>
            <a:off x="7898927" y="4650546"/>
            <a:ext cx="378214" cy="46629"/>
          </a:xfrm>
          <a:prstGeom prst="flowChartTerminator">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201" name="Terminator 200">
            <a:extLst>
              <a:ext uri="{FF2B5EF4-FFF2-40B4-BE49-F238E27FC236}">
                <a16:creationId xmlns:a16="http://schemas.microsoft.com/office/drawing/2014/main" id="{E3BD224B-1827-0240-96FB-A8E40362AAA0}"/>
              </a:ext>
            </a:extLst>
          </p:cNvPr>
          <p:cNvSpPr/>
          <p:nvPr/>
        </p:nvSpPr>
        <p:spPr>
          <a:xfrm>
            <a:off x="7898927" y="4602059"/>
            <a:ext cx="378214" cy="46629"/>
          </a:xfrm>
          <a:prstGeom prst="flowChartTerminator">
            <a:avLst/>
          </a:prstGeom>
          <a:solidFill>
            <a:srgbClr val="5AB4DB"/>
          </a:solidFill>
          <a:ln>
            <a:solidFill>
              <a:srgbClr val="001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sp>
        <p:nvSpPr>
          <p:cNvPr id="79" name="Title 1">
            <a:extLst>
              <a:ext uri="{FF2B5EF4-FFF2-40B4-BE49-F238E27FC236}">
                <a16:creationId xmlns:a16="http://schemas.microsoft.com/office/drawing/2014/main" id="{2960FDE2-80B8-754D-9CED-D99311D2BDE8}"/>
              </a:ext>
            </a:extLst>
          </p:cNvPr>
          <p:cNvSpPr txBox="1">
            <a:spLocks/>
          </p:cNvSpPr>
          <p:nvPr/>
        </p:nvSpPr>
        <p:spPr>
          <a:xfrm>
            <a:off x="7032275" y="3159724"/>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dirty="0">
                <a:solidFill>
                  <a:prstClr val="white"/>
                </a:solidFill>
                <a:latin typeface="Segoe UI Semibold" panose="020B0702040204020203" pitchFamily="34" charset="0"/>
                <a:cs typeface="Segoe UI Semibold" panose="020B0702040204020203" pitchFamily="34" charset="0"/>
              </a:rPr>
              <a:t>Bridge Agent</a:t>
            </a:r>
          </a:p>
        </p:txBody>
      </p:sp>
      <p:sp>
        <p:nvSpPr>
          <p:cNvPr id="80" name="Rectangle: Rounded Corners 110">
            <a:extLst>
              <a:ext uri="{FF2B5EF4-FFF2-40B4-BE49-F238E27FC236}">
                <a16:creationId xmlns:a16="http://schemas.microsoft.com/office/drawing/2014/main" id="{E8AD2DED-ADC5-F34E-81E7-DD153CC99DFD}"/>
              </a:ext>
            </a:extLst>
          </p:cNvPr>
          <p:cNvSpPr/>
          <p:nvPr/>
        </p:nvSpPr>
        <p:spPr bwMode="auto">
          <a:xfrm>
            <a:off x="7191106" y="3529226"/>
            <a:ext cx="502561" cy="502562"/>
          </a:xfrm>
          <a:prstGeom prst="roundRect">
            <a:avLst>
              <a:gd name="adj" fmla="val 3125"/>
            </a:avLst>
          </a:prstGeom>
          <a:noFill/>
          <a:ln w="12700">
            <a:solidFill>
              <a:srgbClr val="FFFFFF"/>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prstClr val="white"/>
              </a:solidFill>
              <a:latin typeface="Segoe UI"/>
              <a:cs typeface="Segoe UI" pitchFamily="34" charset="0"/>
            </a:endParaRPr>
          </a:p>
        </p:txBody>
      </p:sp>
      <p:sp>
        <p:nvSpPr>
          <p:cNvPr id="88" name="Quad Arrow 87">
            <a:extLst>
              <a:ext uri="{FF2B5EF4-FFF2-40B4-BE49-F238E27FC236}">
                <a16:creationId xmlns:a16="http://schemas.microsoft.com/office/drawing/2014/main" id="{AC1F1F25-144B-FA49-8D39-5508B95C92FB}"/>
              </a:ext>
            </a:extLst>
          </p:cNvPr>
          <p:cNvSpPr/>
          <p:nvPr/>
        </p:nvSpPr>
        <p:spPr>
          <a:xfrm>
            <a:off x="7305291" y="3635939"/>
            <a:ext cx="288950" cy="288950"/>
          </a:xfrm>
          <a:prstGeom prst="quad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a:solidFill>
                <a:prstClr val="white"/>
              </a:solidFill>
              <a:latin typeface="Calibri" panose="020F0502020204030204"/>
            </a:endParaRPr>
          </a:p>
        </p:txBody>
      </p:sp>
      <p:cxnSp>
        <p:nvCxnSpPr>
          <p:cNvPr id="7" name="Elbow Connector 6">
            <a:extLst>
              <a:ext uri="{FF2B5EF4-FFF2-40B4-BE49-F238E27FC236}">
                <a16:creationId xmlns:a16="http://schemas.microsoft.com/office/drawing/2014/main" id="{030C3257-D5A3-984F-ABAC-86754FAFAA51}"/>
              </a:ext>
            </a:extLst>
          </p:cNvPr>
          <p:cNvCxnSpPr>
            <a:stCxn id="35" idx="3"/>
            <a:endCxn id="80" idx="2"/>
          </p:cNvCxnSpPr>
          <p:nvPr/>
        </p:nvCxnSpPr>
        <p:spPr>
          <a:xfrm>
            <a:off x="5675952" y="3780549"/>
            <a:ext cx="1766436" cy="251239"/>
          </a:xfrm>
          <a:prstGeom prst="bentConnector4">
            <a:avLst>
              <a:gd name="adj1" fmla="val 72390"/>
              <a:gd name="adj2" fmla="val 168236"/>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F75336D-556F-9045-B233-03CB3B82C155}"/>
              </a:ext>
            </a:extLst>
          </p:cNvPr>
          <p:cNvCxnSpPr/>
          <p:nvPr/>
        </p:nvCxnSpPr>
        <p:spPr>
          <a:xfrm>
            <a:off x="7442386" y="4202294"/>
            <a:ext cx="6541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CA64CD7-BCB0-BA49-A6FE-676642827BBD}"/>
              </a:ext>
            </a:extLst>
          </p:cNvPr>
          <p:cNvCxnSpPr>
            <a:cxnSpLocks/>
          </p:cNvCxnSpPr>
          <p:nvPr/>
        </p:nvCxnSpPr>
        <p:spPr>
          <a:xfrm flipV="1">
            <a:off x="8094511" y="4031553"/>
            <a:ext cx="1782" cy="170742"/>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89" name="Elbow Connector 88">
            <a:extLst>
              <a:ext uri="{FF2B5EF4-FFF2-40B4-BE49-F238E27FC236}">
                <a16:creationId xmlns:a16="http://schemas.microsoft.com/office/drawing/2014/main" id="{1B02F47E-AFD4-B94E-8EA0-537BDFD425FE}"/>
              </a:ext>
            </a:extLst>
          </p:cNvPr>
          <p:cNvCxnSpPr>
            <a:cxnSpLocks/>
          </p:cNvCxnSpPr>
          <p:nvPr/>
        </p:nvCxnSpPr>
        <p:spPr>
          <a:xfrm rot="5400000" flipH="1" flipV="1">
            <a:off x="4836939" y="1455916"/>
            <a:ext cx="16702" cy="5194682"/>
          </a:xfrm>
          <a:prstGeom prst="bentConnector4">
            <a:avLst>
              <a:gd name="adj1" fmla="val -9842300"/>
              <a:gd name="adj2" fmla="val 100142"/>
            </a:avLst>
          </a:prstGeom>
          <a:ln w="571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37A006F-0261-3F4E-8D41-CAD3BC00FBC4}"/>
              </a:ext>
            </a:extLst>
          </p:cNvPr>
          <p:cNvCxnSpPr>
            <a:stCxn id="80" idx="3"/>
            <a:endCxn id="103" idx="1"/>
          </p:cNvCxnSpPr>
          <p:nvPr/>
        </p:nvCxnSpPr>
        <p:spPr>
          <a:xfrm flipV="1">
            <a:off x="7693668" y="3780272"/>
            <a:ext cx="144868" cy="23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2" name="Rectangle: Rounded Corners 97">
            <a:extLst>
              <a:ext uri="{FF2B5EF4-FFF2-40B4-BE49-F238E27FC236}">
                <a16:creationId xmlns:a16="http://schemas.microsoft.com/office/drawing/2014/main" id="{8879B847-FF87-704C-B6DF-966A68A73A97}"/>
              </a:ext>
            </a:extLst>
          </p:cNvPr>
          <p:cNvSpPr/>
          <p:nvPr/>
        </p:nvSpPr>
        <p:spPr bwMode="auto">
          <a:xfrm>
            <a:off x="1051499" y="3247436"/>
            <a:ext cx="1690866" cy="1068421"/>
          </a:xfrm>
          <a:prstGeom prst="roundRect">
            <a:avLst>
              <a:gd name="adj" fmla="val 3125"/>
            </a:avLst>
          </a:prstGeom>
          <a:noFill/>
          <a:ln w="28575">
            <a:solidFill>
              <a:srgbClr val="00206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endParaRPr lang="en-US" sz="1199">
              <a:solidFill>
                <a:srgbClr val="002060"/>
              </a:solidFill>
              <a:latin typeface="Segoe UI"/>
              <a:cs typeface="Segoe UI" pitchFamily="34" charset="0"/>
            </a:endParaRPr>
          </a:p>
        </p:txBody>
      </p:sp>
      <p:sp>
        <p:nvSpPr>
          <p:cNvPr id="113" name="people_4" title="Icon of a person">
            <a:extLst>
              <a:ext uri="{FF2B5EF4-FFF2-40B4-BE49-F238E27FC236}">
                <a16:creationId xmlns:a16="http://schemas.microsoft.com/office/drawing/2014/main" id="{41163ECE-6712-D448-9A5D-82C13DFD3562}"/>
              </a:ext>
            </a:extLst>
          </p:cNvPr>
          <p:cNvSpPr>
            <a:spLocks noChangeAspect="1" noEditPoints="1"/>
          </p:cNvSpPr>
          <p:nvPr/>
        </p:nvSpPr>
        <p:spPr bwMode="auto">
          <a:xfrm>
            <a:off x="1387688" y="3648418"/>
            <a:ext cx="279163" cy="31210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2700" cap="sq">
            <a:solidFill>
              <a:srgbClr val="002060"/>
            </a:solidFill>
            <a:prstDash val="solid"/>
            <a:miter lim="800000"/>
            <a:headEnd/>
            <a:tailEnd/>
          </a:ln>
        </p:spPr>
        <p:txBody>
          <a:bodyPr vert="horz" wrap="square" lIns="91427" tIns="45713" rIns="91427" bIns="45713" numCol="1" anchor="t" anchorCtr="0" compatLnSpc="1">
            <a:prstTxWarp prst="textNoShape">
              <a:avLst/>
            </a:prstTxWarp>
          </a:bodyPr>
          <a:lstStyle/>
          <a:p>
            <a:pPr defTabSz="932563">
              <a:defRPr/>
            </a:pPr>
            <a:endParaRPr lang="en-US" sz="918">
              <a:solidFill>
                <a:srgbClr val="002060"/>
              </a:solidFill>
              <a:latin typeface="Segoe UI"/>
            </a:endParaRPr>
          </a:p>
        </p:txBody>
      </p:sp>
      <p:sp>
        <p:nvSpPr>
          <p:cNvPr id="114" name="Title 1">
            <a:extLst>
              <a:ext uri="{FF2B5EF4-FFF2-40B4-BE49-F238E27FC236}">
                <a16:creationId xmlns:a16="http://schemas.microsoft.com/office/drawing/2014/main" id="{69D5E515-36A0-1E4C-B692-58BA95E1B10D}"/>
              </a:ext>
            </a:extLst>
          </p:cNvPr>
          <p:cNvSpPr txBox="1">
            <a:spLocks/>
          </p:cNvSpPr>
          <p:nvPr/>
        </p:nvSpPr>
        <p:spPr>
          <a:xfrm>
            <a:off x="1837591" y="3235995"/>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srgbClr val="002060"/>
                </a:solidFill>
                <a:latin typeface="Segoe UI Semibold" panose="020B0702040204020203" pitchFamily="34" charset="0"/>
                <a:cs typeface="Segoe UI Semibold" panose="020B0702040204020203" pitchFamily="34" charset="0"/>
              </a:rPr>
              <a:t>Stats API</a:t>
            </a:r>
          </a:p>
        </p:txBody>
      </p:sp>
      <p:sp>
        <p:nvSpPr>
          <p:cNvPr id="115" name="Rectangle: Rounded Corners 131">
            <a:extLst>
              <a:ext uri="{FF2B5EF4-FFF2-40B4-BE49-F238E27FC236}">
                <a16:creationId xmlns:a16="http://schemas.microsoft.com/office/drawing/2014/main" id="{53977B01-06E3-224C-B5AC-54971045D967}"/>
              </a:ext>
            </a:extLst>
          </p:cNvPr>
          <p:cNvSpPr/>
          <p:nvPr/>
        </p:nvSpPr>
        <p:spPr bwMode="auto">
          <a:xfrm>
            <a:off x="1996423" y="3564180"/>
            <a:ext cx="502562" cy="502563"/>
          </a:xfrm>
          <a:prstGeom prst="roundRect">
            <a:avLst>
              <a:gd name="adj" fmla="val 3125"/>
            </a:avLst>
          </a:prstGeom>
          <a:noFill/>
          <a:ln w="12700">
            <a:solidFill>
              <a:srgbClr val="00206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srgbClr val="002060"/>
              </a:solidFill>
              <a:latin typeface="Segoe UI"/>
              <a:cs typeface="Segoe UI" pitchFamily="34" charset="0"/>
            </a:endParaRPr>
          </a:p>
        </p:txBody>
      </p:sp>
      <p:sp>
        <p:nvSpPr>
          <p:cNvPr id="116" name="Freeform: Shape 135">
            <a:extLst>
              <a:ext uri="{FF2B5EF4-FFF2-40B4-BE49-F238E27FC236}">
                <a16:creationId xmlns:a16="http://schemas.microsoft.com/office/drawing/2014/main" id="{82216682-9565-2E48-9CBC-A0425B0B127E}"/>
              </a:ext>
            </a:extLst>
          </p:cNvPr>
          <p:cNvSpPr/>
          <p:nvPr/>
        </p:nvSpPr>
        <p:spPr>
          <a:xfrm>
            <a:off x="2103227" y="3657130"/>
            <a:ext cx="288950" cy="316665"/>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solidFill>
            <a:srgbClr val="5AB4DA"/>
          </a:solidFill>
          <a:ln w="12700" cap="rnd">
            <a:solidFill>
              <a:srgbClr val="002060"/>
            </a:solidFill>
            <a:prstDash val="solid"/>
            <a:round/>
          </a:ln>
        </p:spPr>
        <p:txBody>
          <a:bodyPr wrap="square">
            <a:noAutofit/>
          </a:bodyPr>
          <a:lstStyle/>
          <a:p>
            <a:pPr defTabSz="932563">
              <a:defRPr/>
            </a:pPr>
            <a:endParaRPr lang="en-US" sz="918">
              <a:solidFill>
                <a:srgbClr val="002060"/>
              </a:solidFill>
              <a:latin typeface="Segoe UI"/>
            </a:endParaRPr>
          </a:p>
        </p:txBody>
      </p:sp>
      <p:sp>
        <p:nvSpPr>
          <p:cNvPr id="117" name="Title 1">
            <a:extLst>
              <a:ext uri="{FF2B5EF4-FFF2-40B4-BE49-F238E27FC236}">
                <a16:creationId xmlns:a16="http://schemas.microsoft.com/office/drawing/2014/main" id="{DE045F1C-C860-AA42-B03F-06B5E5E7A6DA}"/>
              </a:ext>
            </a:extLst>
          </p:cNvPr>
          <p:cNvSpPr txBox="1">
            <a:spLocks/>
          </p:cNvSpPr>
          <p:nvPr/>
        </p:nvSpPr>
        <p:spPr>
          <a:xfrm>
            <a:off x="1055960" y="2827826"/>
            <a:ext cx="1686405"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1122" spc="0" dirty="0">
                <a:solidFill>
                  <a:srgbClr val="002060"/>
                </a:solidFill>
                <a:latin typeface="Segoe UI Semibold" panose="020B0702040204020203" pitchFamily="34" charset="0"/>
                <a:cs typeface="Segoe UI Semibold" panose="020B0702040204020203" pitchFamily="34" charset="0"/>
              </a:rPr>
              <a:t>Developer Workstation</a:t>
            </a:r>
          </a:p>
        </p:txBody>
      </p:sp>
      <p:sp>
        <p:nvSpPr>
          <p:cNvPr id="118" name="Rectangle: Rounded Corners 131">
            <a:extLst>
              <a:ext uri="{FF2B5EF4-FFF2-40B4-BE49-F238E27FC236}">
                <a16:creationId xmlns:a16="http://schemas.microsoft.com/office/drawing/2014/main" id="{10C772BF-FB3B-6C41-AC44-C060A6B1DCC5}"/>
              </a:ext>
            </a:extLst>
          </p:cNvPr>
          <p:cNvSpPr/>
          <p:nvPr/>
        </p:nvSpPr>
        <p:spPr bwMode="auto">
          <a:xfrm>
            <a:off x="1273473" y="3562847"/>
            <a:ext cx="502562" cy="502563"/>
          </a:xfrm>
          <a:prstGeom prst="roundRect">
            <a:avLst>
              <a:gd name="adj" fmla="val 3125"/>
            </a:avLst>
          </a:prstGeom>
          <a:noFill/>
          <a:ln w="12700">
            <a:solidFill>
              <a:srgbClr val="00206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endParaRPr lang="en-US" sz="918">
              <a:solidFill>
                <a:srgbClr val="002060"/>
              </a:solidFill>
              <a:latin typeface="Segoe UI"/>
              <a:cs typeface="Segoe UI" pitchFamily="34" charset="0"/>
            </a:endParaRPr>
          </a:p>
        </p:txBody>
      </p:sp>
      <p:sp>
        <p:nvSpPr>
          <p:cNvPr id="119" name="Title 1">
            <a:extLst>
              <a:ext uri="{FF2B5EF4-FFF2-40B4-BE49-F238E27FC236}">
                <a16:creationId xmlns:a16="http://schemas.microsoft.com/office/drawing/2014/main" id="{77394035-0C7C-A74C-B146-802B35B62C80}"/>
              </a:ext>
            </a:extLst>
          </p:cNvPr>
          <p:cNvSpPr txBox="1">
            <a:spLocks/>
          </p:cNvSpPr>
          <p:nvPr/>
        </p:nvSpPr>
        <p:spPr>
          <a:xfrm>
            <a:off x="1124898" y="3234948"/>
            <a:ext cx="820223"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918" spc="0">
                <a:solidFill>
                  <a:srgbClr val="002060"/>
                </a:solidFill>
                <a:latin typeface="Segoe UI Semibold" panose="020B0702040204020203" pitchFamily="34" charset="0"/>
                <a:cs typeface="Segoe UI Semibold" panose="020B0702040204020203" pitchFamily="34" charset="0"/>
              </a:rPr>
              <a:t>You</a:t>
            </a:r>
          </a:p>
        </p:txBody>
      </p:sp>
      <p:pic>
        <p:nvPicPr>
          <p:cNvPr id="120" name="Graphic 119">
            <a:extLst>
              <a:ext uri="{FF2B5EF4-FFF2-40B4-BE49-F238E27FC236}">
                <a16:creationId xmlns:a16="http://schemas.microsoft.com/office/drawing/2014/main" id="{B8506CF2-F910-5947-AE4A-0093F952FA1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3407" y="3003431"/>
            <a:ext cx="547757" cy="547757"/>
          </a:xfrm>
          <a:prstGeom prst="rect">
            <a:avLst/>
          </a:prstGeom>
        </p:spPr>
      </p:pic>
      <p:sp>
        <p:nvSpPr>
          <p:cNvPr id="138" name="Title 1">
            <a:extLst>
              <a:ext uri="{FF2B5EF4-FFF2-40B4-BE49-F238E27FC236}">
                <a16:creationId xmlns:a16="http://schemas.microsoft.com/office/drawing/2014/main" id="{FB4B7721-A4AE-1F4E-84F1-D11F8E534517}"/>
              </a:ext>
            </a:extLst>
          </p:cNvPr>
          <p:cNvSpPr txBox="1">
            <a:spLocks/>
          </p:cNvSpPr>
          <p:nvPr/>
        </p:nvSpPr>
        <p:spPr>
          <a:xfrm>
            <a:off x="19613" y="207523"/>
            <a:ext cx="1686405" cy="329870"/>
          </a:xfrm>
          <a:prstGeom prst="rect">
            <a:avLst/>
          </a:prstGeom>
          <a:ln>
            <a:noFill/>
          </a:ln>
        </p:spPr>
        <p:txBody>
          <a:bodyPr vert="horz" wrap="square" lIns="0" tIns="45713" rIns="0" bIns="0" rtlCol="0" anchor="b">
            <a:no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algn="ctr" defTabSz="932563">
              <a:lnSpc>
                <a:spcPct val="100000"/>
              </a:lnSpc>
              <a:defRPr/>
            </a:pPr>
            <a:r>
              <a:rPr lang="en-US" sz="1836" spc="0" dirty="0">
                <a:solidFill>
                  <a:srgbClr val="002060"/>
                </a:solidFill>
                <a:latin typeface="Segoe UI Semibold" panose="020B0702040204020203" pitchFamily="34" charset="0"/>
                <a:cs typeface="Segoe UI Semibold" panose="020B0702040204020203" pitchFamily="34" charset="0"/>
              </a:rPr>
              <a:t>Isolation Mode</a:t>
            </a:r>
          </a:p>
        </p:txBody>
      </p:sp>
      <p:sp>
        <p:nvSpPr>
          <p:cNvPr id="142" name="TextBox 141">
            <a:extLst>
              <a:ext uri="{FF2B5EF4-FFF2-40B4-BE49-F238E27FC236}">
                <a16:creationId xmlns:a16="http://schemas.microsoft.com/office/drawing/2014/main" id="{A56D7CDD-48C8-BB47-A872-B1A3EFE70110}"/>
              </a:ext>
            </a:extLst>
          </p:cNvPr>
          <p:cNvSpPr txBox="1"/>
          <p:nvPr/>
        </p:nvSpPr>
        <p:spPr>
          <a:xfrm>
            <a:off x="3015107" y="3512073"/>
            <a:ext cx="1701808" cy="222217"/>
          </a:xfrm>
          <a:prstGeom prst="rect">
            <a:avLst/>
          </a:prstGeom>
          <a:solidFill>
            <a:schemeClr val="bg1"/>
          </a:solidFill>
          <a:ln>
            <a:solidFill>
              <a:srgbClr val="FF0000"/>
            </a:solidFill>
          </a:ln>
        </p:spPr>
        <p:txBody>
          <a:bodyPr wrap="square" rtlCol="0">
            <a:spAutoFit/>
          </a:bodyPr>
          <a:lstStyle/>
          <a:p>
            <a:pPr algn="ctr" defTabSz="932597"/>
            <a:r>
              <a:rPr lang="en-US" sz="816" b="1" dirty="0">
                <a:solidFill>
                  <a:srgbClr val="FF0000"/>
                </a:solidFill>
                <a:latin typeface="Calibri" panose="020F0502020204030204"/>
              </a:rPr>
              <a:t>http://nickg-1234.</a:t>
            </a:r>
            <a:r>
              <a:rPr lang="en-US" sz="816" dirty="0">
                <a:solidFill>
                  <a:srgbClr val="FF0000"/>
                </a:solidFill>
                <a:latin typeface="Calibri" panose="020F0502020204030204"/>
              </a:rPr>
              <a:t>todoapp.nip.io</a:t>
            </a:r>
          </a:p>
        </p:txBody>
      </p:sp>
    </p:spTree>
    <p:extLst>
      <p:ext uri="{BB962C8B-B14F-4D97-AF65-F5344CB8AC3E}">
        <p14:creationId xmlns:p14="http://schemas.microsoft.com/office/powerpoint/2010/main" val="3127599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500"/>
                                        <p:tgtEl>
                                          <p:spTgt spid="120"/>
                                        </p:tgtEl>
                                      </p:cBhvr>
                                    </p:animEffect>
                                  </p:childTnLst>
                                </p:cTn>
                              </p:par>
                            </p:childTnLst>
                          </p:cTn>
                        </p:par>
                      </p:childTnLst>
                    </p:cTn>
                  </p:par>
                  <p:par>
                    <p:cTn id="8" fill="hold">
                      <p:stCondLst>
                        <p:cond delay="indefinite"/>
                      </p:stCondLst>
                      <p:childTnLst>
                        <p:par>
                          <p:cTn id="9" fill="hold">
                            <p:stCondLst>
                              <p:cond delay="0"/>
                            </p:stCondLst>
                            <p:childTnLst>
                              <p:par>
                                <p:cTn id="10" presetID="7" presetClass="emph" presetSubtype="2" fill="hold" nodeType="clickEffect">
                                  <p:stCondLst>
                                    <p:cond delay="0"/>
                                  </p:stCondLst>
                                  <p:childTnLst>
                                    <p:animClr clrSpc="rgb" dir="cw">
                                      <p:cBhvr>
                                        <p:cTn id="11" dur="1000" fill="hold"/>
                                        <p:tgtEl>
                                          <p:spTgt spid="112"/>
                                        </p:tgtEl>
                                        <p:attrNameLst>
                                          <p:attrName>stroke.color</p:attrName>
                                        </p:attrNameLst>
                                      </p:cBhvr>
                                      <p:to>
                                        <a:srgbClr val="FFC000"/>
                                      </p:to>
                                    </p:animClr>
                                    <p:set>
                                      <p:cBhvr>
                                        <p:cTn id="12" dur="1000" fill="hold"/>
                                        <p:tgtEl>
                                          <p:spTgt spid="112"/>
                                        </p:tgtEl>
                                        <p:attrNameLst>
                                          <p:attrName>stroke.on</p:attrName>
                                        </p:attrNameLst>
                                      </p:cBhvr>
                                      <p:to>
                                        <p:strVal val="true"/>
                                      </p:to>
                                    </p:set>
                                  </p:childTnLst>
                                </p:cTn>
                              </p:par>
                              <p:par>
                                <p:cTn id="13" presetID="7" presetClass="emph" presetSubtype="2" fill="hold" nodeType="withEffect">
                                  <p:stCondLst>
                                    <p:cond delay="0"/>
                                  </p:stCondLst>
                                  <p:childTnLst>
                                    <p:animClr clrSpc="rgb" dir="cw">
                                      <p:cBhvr>
                                        <p:cTn id="14" dur="1000" fill="hold"/>
                                        <p:tgtEl>
                                          <p:spTgt spid="6"/>
                                        </p:tgtEl>
                                        <p:attrNameLst>
                                          <p:attrName>stroke.color</p:attrName>
                                        </p:attrNameLst>
                                      </p:cBhvr>
                                      <p:to>
                                        <a:srgbClr val="FFC000"/>
                                      </p:to>
                                    </p:animClr>
                                    <p:set>
                                      <p:cBhvr>
                                        <p:cTn id="15" dur="1000" fill="hold"/>
                                        <p:tgtEl>
                                          <p:spTgt spid="6"/>
                                        </p:tgtEl>
                                        <p:attrNameLst>
                                          <p:attrName>stroke.on</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nodeType="clickEffect">
                                  <p:stCondLst>
                                    <p:cond delay="0"/>
                                  </p:stCondLst>
                                  <p:childTnLst>
                                    <p:set>
                                      <p:cBhvr>
                                        <p:cTn id="19" dur="1" fill="hold">
                                          <p:stCondLst>
                                            <p:cond delay="0"/>
                                          </p:stCondLst>
                                        </p:cTn>
                                        <p:tgtEl>
                                          <p:spTgt spid="143"/>
                                        </p:tgtEl>
                                        <p:attrNameLst>
                                          <p:attrName>style.visibility</p:attrName>
                                        </p:attrNameLst>
                                      </p:cBhvr>
                                      <p:to>
                                        <p:strVal val="hidden"/>
                                      </p:to>
                                    </p:set>
                                  </p:childTnLst>
                                </p:cTn>
                              </p:par>
                              <p:par>
                                <p:cTn id="20" presetID="1"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88"/>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80"/>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7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2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71"/>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42"/>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7" presetClass="emph" presetSubtype="2" fill="hold" nodeType="clickEffect">
                                  <p:stCondLst>
                                    <p:cond delay="0"/>
                                  </p:stCondLst>
                                  <p:childTnLst>
                                    <p:animClr clrSpc="rgb" dir="cw">
                                      <p:cBhvr>
                                        <p:cTn id="43" dur="10" fill="hold"/>
                                        <p:tgtEl>
                                          <p:spTgt spid="35"/>
                                        </p:tgtEl>
                                        <p:attrNameLst>
                                          <p:attrName>stroke.color</p:attrName>
                                        </p:attrNameLst>
                                      </p:cBhvr>
                                      <p:to>
                                        <a:srgbClr val="FF0000"/>
                                      </p:to>
                                    </p:animClr>
                                    <p:set>
                                      <p:cBhvr>
                                        <p:cTn id="44" dur="10" fill="hold"/>
                                        <p:tgtEl>
                                          <p:spTgt spid="35"/>
                                        </p:tgtEl>
                                        <p:attrNameLst>
                                          <p:attrName>stroke.on</p:attrName>
                                        </p:attrNameLst>
                                      </p:cBhvr>
                                      <p:to>
                                        <p:strVal val="true"/>
                                      </p:to>
                                    </p:set>
                                  </p:childTnLst>
                                </p:cTn>
                              </p:par>
                              <p:par>
                                <p:cTn id="45" presetID="7" presetClass="emph" presetSubtype="2" fill="hold" nodeType="withEffect">
                                  <p:stCondLst>
                                    <p:cond delay="0"/>
                                  </p:stCondLst>
                                  <p:childTnLst>
                                    <p:animClr clrSpc="rgb" dir="cw">
                                      <p:cBhvr>
                                        <p:cTn id="46" dur="10" fill="hold"/>
                                        <p:tgtEl>
                                          <p:spTgt spid="7"/>
                                        </p:tgtEl>
                                        <p:attrNameLst>
                                          <p:attrName>stroke.color</p:attrName>
                                        </p:attrNameLst>
                                      </p:cBhvr>
                                      <p:to>
                                        <a:srgbClr val="FF0000"/>
                                      </p:to>
                                    </p:animClr>
                                    <p:set>
                                      <p:cBhvr>
                                        <p:cTn id="47" dur="10" fill="hold"/>
                                        <p:tgtEl>
                                          <p:spTgt spid="7"/>
                                        </p:tgtEl>
                                        <p:attrNameLst>
                                          <p:attrName>stroke.on</p:attrName>
                                        </p:attrNameLst>
                                      </p:cBhvr>
                                      <p:to>
                                        <p:strVal val="true"/>
                                      </p:to>
                                    </p:set>
                                  </p:childTnLst>
                                </p:cTn>
                              </p:par>
                              <p:par>
                                <p:cTn id="48" presetID="1" presetClass="entr" presetSubtype="0" fill="hold" grpId="1" nodeType="withEffect">
                                  <p:stCondLst>
                                    <p:cond delay="0"/>
                                  </p:stCondLst>
                                  <p:childTnLst>
                                    <p:set>
                                      <p:cBhvr>
                                        <p:cTn id="49" dur="1" fill="hold">
                                          <p:stCondLst>
                                            <p:cond delay="0"/>
                                          </p:stCondLst>
                                        </p:cTn>
                                        <p:tgtEl>
                                          <p:spTgt spid="142"/>
                                        </p:tgtEl>
                                        <p:attrNameLst>
                                          <p:attrName>style.visibility</p:attrName>
                                        </p:attrNameLst>
                                      </p:cBhvr>
                                      <p:to>
                                        <p:strVal val="visible"/>
                                      </p:to>
                                    </p:set>
                                  </p:childTnLst>
                                </p:cTn>
                              </p:par>
                              <p:par>
                                <p:cTn id="50" presetID="7" presetClass="emph" presetSubtype="2" fill="hold" nodeType="withEffect">
                                  <p:stCondLst>
                                    <p:cond delay="0"/>
                                  </p:stCondLst>
                                  <p:childTnLst>
                                    <p:animClr clrSpc="rgb" dir="cw">
                                      <p:cBhvr>
                                        <p:cTn id="51" dur="10" fill="hold"/>
                                        <p:tgtEl>
                                          <p:spTgt spid="80"/>
                                        </p:tgtEl>
                                        <p:attrNameLst>
                                          <p:attrName>stroke.color</p:attrName>
                                        </p:attrNameLst>
                                      </p:cBhvr>
                                      <p:to>
                                        <a:srgbClr val="FF0000"/>
                                      </p:to>
                                    </p:animClr>
                                    <p:set>
                                      <p:cBhvr>
                                        <p:cTn id="52" dur="10" fill="hold"/>
                                        <p:tgtEl>
                                          <p:spTgt spid="80"/>
                                        </p:tgtEl>
                                        <p:attrNameLst>
                                          <p:attrName>stroke.on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8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7" presetClass="emph" presetSubtype="2" fill="hold" nodeType="clickEffect">
                                  <p:stCondLst>
                                    <p:cond delay="0"/>
                                  </p:stCondLst>
                                  <p:childTnLst>
                                    <p:animClr clrSpc="rgb" dir="cw">
                                      <p:cBhvr>
                                        <p:cTn id="60" dur="10" fill="hold"/>
                                        <p:tgtEl>
                                          <p:spTgt spid="115"/>
                                        </p:tgtEl>
                                        <p:attrNameLst>
                                          <p:attrName>stroke.color</p:attrName>
                                        </p:attrNameLst>
                                      </p:cBhvr>
                                      <p:to>
                                        <a:srgbClr val="FF0000"/>
                                      </p:to>
                                    </p:animClr>
                                    <p:set>
                                      <p:cBhvr>
                                        <p:cTn id="61" dur="10" fill="hold"/>
                                        <p:tgtEl>
                                          <p:spTgt spid="115"/>
                                        </p:tgtEl>
                                        <p:attrNameLst>
                                          <p:attrName>stroke.on</p:attrName>
                                        </p:attrNameLst>
                                      </p:cBhvr>
                                      <p:to>
                                        <p:strVal val="true"/>
                                      </p:to>
                                    </p:set>
                                  </p:childTnLst>
                                </p:cTn>
                              </p:par>
                              <p:par>
                                <p:cTn id="62" presetID="7" presetClass="emph" presetSubtype="2" fill="hold" nodeType="withEffect">
                                  <p:stCondLst>
                                    <p:cond delay="0"/>
                                  </p:stCondLst>
                                  <p:childTnLst>
                                    <p:animClr clrSpc="rgb" dir="cw">
                                      <p:cBhvr>
                                        <p:cTn id="63" dur="10" fill="hold"/>
                                        <p:tgtEl>
                                          <p:spTgt spid="27"/>
                                        </p:tgtEl>
                                        <p:attrNameLst>
                                          <p:attrName>stroke.color</p:attrName>
                                        </p:attrNameLst>
                                      </p:cBhvr>
                                      <p:to>
                                        <a:srgbClr val="FF0000"/>
                                      </p:to>
                                    </p:animClr>
                                    <p:set>
                                      <p:cBhvr>
                                        <p:cTn id="64" dur="10" fill="hold"/>
                                        <p:tgtEl>
                                          <p:spTgt spid="27"/>
                                        </p:tgtEl>
                                        <p:attrNameLst>
                                          <p:attrName>stroke.on</p:attrName>
                                        </p:attrNameLst>
                                      </p:cBhvr>
                                      <p:to>
                                        <p:strVal val="true"/>
                                      </p:to>
                                    </p:set>
                                  </p:childTnLst>
                                </p:cTn>
                              </p:par>
                              <p:par>
                                <p:cTn id="65" presetID="7" presetClass="emph" presetSubtype="2" fill="hold" nodeType="withEffect">
                                  <p:stCondLst>
                                    <p:cond delay="0"/>
                                  </p:stCondLst>
                                  <p:childTnLst>
                                    <p:animClr clrSpc="rgb" dir="cw">
                                      <p:cBhvr>
                                        <p:cTn id="66" dur="10" fill="hold"/>
                                        <p:tgtEl>
                                          <p:spTgt spid="163"/>
                                        </p:tgtEl>
                                        <p:attrNameLst>
                                          <p:attrName>stroke.color</p:attrName>
                                        </p:attrNameLst>
                                      </p:cBhvr>
                                      <p:to>
                                        <a:srgbClr val="FF0000"/>
                                      </p:to>
                                    </p:animClr>
                                    <p:set>
                                      <p:cBhvr>
                                        <p:cTn id="67" dur="10" fill="hold"/>
                                        <p:tgtEl>
                                          <p:spTgt spid="163"/>
                                        </p:tgtEl>
                                        <p:attrNameLst>
                                          <p:attrName>stroke.on</p:attrName>
                                        </p:attrNameLst>
                                      </p:cBhvr>
                                      <p:to>
                                        <p:strVal val="true"/>
                                      </p:to>
                                    </p:set>
                                  </p:childTnLst>
                                </p:cTn>
                              </p:par>
                              <p:par>
                                <p:cTn id="68" presetID="7" presetClass="emph" presetSubtype="2" fill="hold" nodeType="withEffect">
                                  <p:stCondLst>
                                    <p:cond delay="0"/>
                                  </p:stCondLst>
                                  <p:childTnLst>
                                    <p:animClr clrSpc="rgb" dir="cw">
                                      <p:cBhvr>
                                        <p:cTn id="69" dur="2000" fill="hold"/>
                                        <p:tgtEl>
                                          <p:spTgt spid="99"/>
                                        </p:tgtEl>
                                        <p:attrNameLst>
                                          <p:attrName>stroke.color</p:attrName>
                                        </p:attrNameLst>
                                      </p:cBhvr>
                                      <p:to>
                                        <a:srgbClr val="FF0000"/>
                                      </p:to>
                                    </p:animClr>
                                    <p:set>
                                      <p:cBhvr>
                                        <p:cTn id="70" dur="2000" fill="hold"/>
                                        <p:tgtEl>
                                          <p:spTgt spid="99"/>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80" grpId="0" animBg="1"/>
      <p:bldP spid="88" grpId="0" animBg="1"/>
      <p:bldP spid="142" grpId="0" animBg="1"/>
      <p:bldP spid="142"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D2E3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78FBC-7514-CC46-A6AD-7974A3A176D1}"/>
              </a:ext>
            </a:extLst>
          </p:cNvPr>
          <p:cNvSpPr>
            <a:spLocks noGrp="1"/>
          </p:cNvSpPr>
          <p:nvPr>
            <p:ph type="title"/>
          </p:nvPr>
        </p:nvSpPr>
        <p:spPr>
          <a:xfrm>
            <a:off x="882" y="2821286"/>
            <a:ext cx="12434711" cy="1351952"/>
          </a:xfrm>
        </p:spPr>
        <p:txBody>
          <a:bodyPr>
            <a:normAutofit/>
          </a:bodyPr>
          <a:lstStyle/>
          <a:p>
            <a:pPr algn="ctr"/>
            <a:r>
              <a:rPr lang="en-US" sz="6221">
                <a:solidFill>
                  <a:schemeClr val="bg1"/>
                </a:solidFill>
              </a:rPr>
              <a:t>Demo</a:t>
            </a:r>
          </a:p>
        </p:txBody>
      </p:sp>
    </p:spTree>
    <p:extLst>
      <p:ext uri="{BB962C8B-B14F-4D97-AF65-F5344CB8AC3E}">
        <p14:creationId xmlns:p14="http://schemas.microsoft.com/office/powerpoint/2010/main" val="9899111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D2E3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2D617-54D9-034F-9142-0371FDEFE3B3}"/>
              </a:ext>
            </a:extLst>
          </p:cNvPr>
          <p:cNvSpPr>
            <a:spLocks noGrp="1"/>
          </p:cNvSpPr>
          <p:nvPr>
            <p:ph type="title"/>
          </p:nvPr>
        </p:nvSpPr>
        <p:spPr>
          <a:xfrm>
            <a:off x="855768" y="393991"/>
            <a:ext cx="10724938" cy="1351952"/>
          </a:xfrm>
          <a:noFill/>
        </p:spPr>
        <p:txBody>
          <a:bodyPr/>
          <a:lstStyle/>
          <a:p>
            <a:r>
              <a:rPr lang="en-US" dirty="0">
                <a:solidFill>
                  <a:schemeClr val="bg1"/>
                </a:solidFill>
              </a:rPr>
              <a:t>Recent Updates</a:t>
            </a:r>
          </a:p>
        </p:txBody>
      </p:sp>
      <p:sp>
        <p:nvSpPr>
          <p:cNvPr id="3" name="Content Placeholder 2">
            <a:extLst>
              <a:ext uri="{FF2B5EF4-FFF2-40B4-BE49-F238E27FC236}">
                <a16:creationId xmlns:a16="http://schemas.microsoft.com/office/drawing/2014/main" id="{D07F8CA1-7588-994A-9B67-75998B6F3A25}"/>
              </a:ext>
            </a:extLst>
          </p:cNvPr>
          <p:cNvSpPr>
            <a:spLocks noGrp="1"/>
          </p:cNvSpPr>
          <p:nvPr>
            <p:ph idx="1"/>
          </p:nvPr>
        </p:nvSpPr>
        <p:spPr>
          <a:xfrm>
            <a:off x="855768" y="1855088"/>
            <a:ext cx="9172738" cy="4767043"/>
          </a:xfrm>
        </p:spPr>
        <p:txBody>
          <a:bodyPr>
            <a:normAutofit fontScale="92500" lnSpcReduction="20000"/>
          </a:bodyPr>
          <a:lstStyle/>
          <a:p>
            <a:r>
              <a:rPr lang="en-US" dirty="0">
                <a:solidFill>
                  <a:schemeClr val="bg1"/>
                </a:solidFill>
              </a:rPr>
              <a:t>Bridge to any Kubernetes cluster (local, remote, on-</a:t>
            </a:r>
            <a:r>
              <a:rPr lang="en-US" dirty="0" err="1">
                <a:solidFill>
                  <a:schemeClr val="bg1"/>
                </a:solidFill>
              </a:rPr>
              <a:t>prem</a:t>
            </a:r>
            <a:r>
              <a:rPr lang="en-US" dirty="0">
                <a:solidFill>
                  <a:schemeClr val="bg1"/>
                </a:solidFill>
              </a:rPr>
              <a:t>)</a:t>
            </a:r>
            <a:br>
              <a:rPr lang="en-US" dirty="0">
                <a:solidFill>
                  <a:schemeClr val="bg1"/>
                </a:solidFill>
              </a:rPr>
            </a:br>
            <a:endParaRPr lang="en-US" dirty="0">
              <a:solidFill>
                <a:schemeClr val="bg1"/>
              </a:solidFill>
            </a:endParaRPr>
          </a:p>
          <a:p>
            <a:r>
              <a:rPr lang="en-US" dirty="0">
                <a:solidFill>
                  <a:schemeClr val="bg1"/>
                </a:solidFill>
              </a:rPr>
              <a:t>Integration with the VS Code Kubernetes extension </a:t>
            </a:r>
          </a:p>
          <a:p>
            <a:pPr marL="932597" lvl="2" indent="0">
              <a:buNone/>
            </a:pPr>
            <a:endParaRPr lang="en-US" dirty="0">
              <a:solidFill>
                <a:schemeClr val="bg1"/>
              </a:solidFill>
            </a:endParaRPr>
          </a:p>
          <a:p>
            <a:r>
              <a:rPr lang="en-US" dirty="0">
                <a:solidFill>
                  <a:schemeClr val="bg1"/>
                </a:solidFill>
              </a:rPr>
              <a:t>Support for Managed Identity</a:t>
            </a:r>
            <a:br>
              <a:rPr lang="en-US" dirty="0">
                <a:solidFill>
                  <a:schemeClr val="bg1"/>
                </a:solidFill>
              </a:rPr>
            </a:br>
            <a:endParaRPr lang="en-US" dirty="0">
              <a:solidFill>
                <a:schemeClr val="bg1"/>
              </a:solidFill>
            </a:endParaRPr>
          </a:p>
          <a:p>
            <a:r>
              <a:rPr lang="en-US" dirty="0">
                <a:solidFill>
                  <a:schemeClr val="bg1"/>
                </a:solidFill>
              </a:rPr>
              <a:t>Decoupled “Bridge” and “Debug”</a:t>
            </a:r>
            <a:br>
              <a:rPr lang="en-US" dirty="0">
                <a:solidFill>
                  <a:schemeClr val="bg1"/>
                </a:solidFill>
              </a:rPr>
            </a:br>
            <a:endParaRPr lang="en-US" dirty="0">
              <a:solidFill>
                <a:schemeClr val="bg1"/>
              </a:solidFill>
            </a:endParaRPr>
          </a:p>
          <a:p>
            <a:r>
              <a:rPr lang="en-US" dirty="0">
                <a:solidFill>
                  <a:schemeClr val="bg1"/>
                </a:solidFill>
              </a:rPr>
              <a:t>Admin-less solution using Kubernetes service ENV variables</a:t>
            </a:r>
            <a:br>
              <a:rPr lang="en-US" dirty="0">
                <a:solidFill>
                  <a:schemeClr val="bg1"/>
                </a:solidFill>
              </a:rPr>
            </a:br>
            <a:endParaRPr lang="en-US" dirty="0">
              <a:solidFill>
                <a:schemeClr val="bg1"/>
              </a:solidFill>
            </a:endParaRPr>
          </a:p>
          <a:p>
            <a:r>
              <a:rPr lang="en-US" dirty="0">
                <a:solidFill>
                  <a:schemeClr val="bg1"/>
                </a:solidFill>
              </a:rPr>
              <a:t>Support for multiple “Bridge” connections in parallel</a:t>
            </a:r>
            <a:br>
              <a:rPr lang="en-US" dirty="0">
                <a:solidFill>
                  <a:schemeClr val="bg1"/>
                </a:solidFill>
              </a:rPr>
            </a:br>
            <a:endParaRPr lang="en-US" dirty="0">
              <a:solidFill>
                <a:schemeClr val="bg1"/>
              </a:solidFill>
            </a:endParaRPr>
          </a:p>
          <a:p>
            <a:r>
              <a:rPr lang="en-US" dirty="0">
                <a:solidFill>
                  <a:schemeClr val="bg1"/>
                </a:solidFill>
              </a:rPr>
              <a:t>Support for services backed by multiple replicas	</a:t>
            </a:r>
          </a:p>
          <a:p>
            <a:endParaRPr lang="en-US" dirty="0">
              <a:solidFill>
                <a:schemeClr val="bg1"/>
              </a:solidFill>
            </a:endParaRP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71484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8" descr="A picture containing drawing&#10;&#10;Description automatically generated">
            <a:extLst>
              <a:ext uri="{FF2B5EF4-FFF2-40B4-BE49-F238E27FC236}">
                <a16:creationId xmlns:a16="http://schemas.microsoft.com/office/drawing/2014/main" id="{96D6F373-0D93-4428-A779-CBE0D1F61BC6}"/>
              </a:ext>
            </a:extLst>
          </p:cNvPr>
          <p:cNvPicPr>
            <a:picLocks noChangeAspect="1"/>
          </p:cNvPicPr>
          <p:nvPr/>
        </p:nvPicPr>
        <p:blipFill>
          <a:blip r:embed="rId2"/>
          <a:stretch>
            <a:fillRect/>
          </a:stretch>
        </p:blipFill>
        <p:spPr>
          <a:xfrm>
            <a:off x="3769625" y="2206862"/>
            <a:ext cx="1506289" cy="1170571"/>
          </a:xfrm>
          <a:prstGeom prst="rect">
            <a:avLst/>
          </a:prstGeom>
        </p:spPr>
      </p:pic>
      <p:pic>
        <p:nvPicPr>
          <p:cNvPr id="6" name="Picture 9" descr="A person standing in a parking lot&#10;&#10;Description automatically generated">
            <a:extLst>
              <a:ext uri="{FF2B5EF4-FFF2-40B4-BE49-F238E27FC236}">
                <a16:creationId xmlns:a16="http://schemas.microsoft.com/office/drawing/2014/main" id="{B1F12275-859A-483E-9C73-CB964A9C4731}"/>
              </a:ext>
            </a:extLst>
          </p:cNvPr>
          <p:cNvPicPr>
            <a:picLocks noChangeAspect="1"/>
          </p:cNvPicPr>
          <p:nvPr/>
        </p:nvPicPr>
        <p:blipFill rotWithShape="1">
          <a:blip r:embed="rId3"/>
          <a:srcRect l="21754" t="26178" r="22460" b="27964"/>
          <a:stretch/>
        </p:blipFill>
        <p:spPr>
          <a:xfrm>
            <a:off x="1686615" y="2173968"/>
            <a:ext cx="1281240" cy="1221088"/>
          </a:xfrm>
          <a:prstGeom prst="rect">
            <a:avLst/>
          </a:prstGeom>
        </p:spPr>
      </p:pic>
      <p:sp>
        <p:nvSpPr>
          <p:cNvPr id="2" name="Title 1">
            <a:extLst>
              <a:ext uri="{FF2B5EF4-FFF2-40B4-BE49-F238E27FC236}">
                <a16:creationId xmlns:a16="http://schemas.microsoft.com/office/drawing/2014/main" id="{E5E02E1F-C5C7-4623-B3EF-52A8E5C6ECF7}"/>
              </a:ext>
            </a:extLst>
          </p:cNvPr>
          <p:cNvSpPr>
            <a:spLocks noGrp="1"/>
          </p:cNvSpPr>
          <p:nvPr>
            <p:ph type="title"/>
          </p:nvPr>
        </p:nvSpPr>
        <p:spPr/>
        <p:txBody>
          <a:bodyPr/>
          <a:lstStyle/>
          <a:p>
            <a:r>
              <a:rPr lang="en-US" dirty="0"/>
              <a:t>Who are we?</a:t>
            </a:r>
          </a:p>
        </p:txBody>
      </p:sp>
      <p:sp>
        <p:nvSpPr>
          <p:cNvPr id="5" name="Footer Placeholder 4">
            <a:extLst>
              <a:ext uri="{FF2B5EF4-FFF2-40B4-BE49-F238E27FC236}">
                <a16:creationId xmlns:a16="http://schemas.microsoft.com/office/drawing/2014/main" id="{58088713-D5B4-49F9-8E2D-05D2ACCFFF00}"/>
              </a:ext>
            </a:extLst>
          </p:cNvPr>
          <p:cNvSpPr>
            <a:spLocks noGrp="1"/>
          </p:cNvSpPr>
          <p:nvPr>
            <p:ph type="ftr" sz="quarter" idx="3"/>
          </p:nvPr>
        </p:nvSpPr>
        <p:spPr/>
        <p:txBody>
          <a:bodyPr/>
          <a:lstStyle/>
          <a:p>
            <a:r>
              <a:rPr lang="en-US">
                <a:solidFill>
                  <a:schemeClr val="bg1">
                    <a:lumMod val="65000"/>
                  </a:schemeClr>
                </a:solidFill>
              </a:rPr>
              <a:t>© Microsoft Corporation                                                                                  								                                Azure </a:t>
            </a:r>
          </a:p>
        </p:txBody>
      </p:sp>
      <p:grpSp>
        <p:nvGrpSpPr>
          <p:cNvPr id="9" name="Group 8">
            <a:extLst>
              <a:ext uri="{FF2B5EF4-FFF2-40B4-BE49-F238E27FC236}">
                <a16:creationId xmlns:a16="http://schemas.microsoft.com/office/drawing/2014/main" id="{EF71B693-FE18-4E4C-8906-6F10C54DE3A1}"/>
              </a:ext>
            </a:extLst>
          </p:cNvPr>
          <p:cNvGrpSpPr/>
          <p:nvPr/>
        </p:nvGrpSpPr>
        <p:grpSpPr>
          <a:xfrm>
            <a:off x="7168323" y="2152304"/>
            <a:ext cx="3762064" cy="2956597"/>
            <a:chOff x="7168323" y="2152304"/>
            <a:chExt cx="3762064" cy="2956597"/>
          </a:xfrm>
        </p:grpSpPr>
        <p:pic>
          <p:nvPicPr>
            <p:cNvPr id="2050" name="Picture 2">
              <a:extLst>
                <a:ext uri="{FF2B5EF4-FFF2-40B4-BE49-F238E27FC236}">
                  <a16:creationId xmlns:a16="http://schemas.microsoft.com/office/drawing/2014/main" id="{51A04F66-4C08-4616-B07A-AF85B89AA5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8323" y="2183860"/>
              <a:ext cx="1265691" cy="119727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29BBE850-E167-4C78-891E-B20B7A40AA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3155" y="3610579"/>
              <a:ext cx="987468" cy="96678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3C96FC1-1263-4971-A7F7-6F8EB88C788F}"/>
                </a:ext>
              </a:extLst>
            </p:cNvPr>
            <p:cNvSpPr txBox="1"/>
            <p:nvPr/>
          </p:nvSpPr>
          <p:spPr>
            <a:xfrm>
              <a:off x="9083390" y="4521053"/>
              <a:ext cx="1846997" cy="544765"/>
            </a:xfrm>
            <a:prstGeom prst="rect">
              <a:avLst/>
            </a:prstGeom>
            <a:noFill/>
          </p:spPr>
          <p:txBody>
            <a:bodyPr wrap="square" lIns="182880" tIns="146304" rIns="182880" bIns="146304" rtlCol="0">
              <a:spAutoFit/>
            </a:bodyPr>
            <a:lstStyle/>
            <a:p>
              <a:pPr>
                <a:lnSpc>
                  <a:spcPct val="90000"/>
                </a:lnSpc>
                <a:spcAft>
                  <a:spcPts val="600"/>
                </a:spcAft>
              </a:pPr>
              <a:r>
                <a:rPr lang="en-US" b="0" i="0" u="none" strike="noStrike" dirty="0">
                  <a:solidFill>
                    <a:srgbClr val="000000"/>
                  </a:solidFill>
                  <a:effectLst/>
                  <a:latin typeface="Calibri" panose="020F0502020204030204" pitchFamily="34" charset="0"/>
                </a:rPr>
                <a:t>@dave_strebel</a:t>
              </a:r>
              <a:r>
                <a:rPr lang="en-US" b="0" i="0" dirty="0">
                  <a:solidFill>
                    <a:srgbClr val="000000"/>
                  </a:solidFill>
                  <a:effectLst/>
                  <a:latin typeface="Calibri" panose="020F0502020204030204" pitchFamily="34" charset="0"/>
                </a:rPr>
                <a:t>​</a:t>
              </a:r>
              <a:endParaRPr lang="en-US" dirty="0">
                <a:gradFill>
                  <a:gsLst>
                    <a:gs pos="2917">
                      <a:schemeClr val="tx1"/>
                    </a:gs>
                    <a:gs pos="30000">
                      <a:schemeClr val="tx1"/>
                    </a:gs>
                  </a:gsLst>
                  <a:lin ang="5400000" scaled="0"/>
                </a:gradFill>
              </a:endParaRPr>
            </a:p>
          </p:txBody>
        </p:sp>
        <p:pic>
          <p:nvPicPr>
            <p:cNvPr id="8" name="Picture 7">
              <a:extLst>
                <a:ext uri="{FF2B5EF4-FFF2-40B4-BE49-F238E27FC236}">
                  <a16:creationId xmlns:a16="http://schemas.microsoft.com/office/drawing/2014/main" id="{50ACC521-4010-4A87-9A61-427A9BB61E22}"/>
                </a:ext>
              </a:extLst>
            </p:cNvPr>
            <p:cNvPicPr>
              <a:picLocks noChangeAspect="1"/>
            </p:cNvPicPr>
            <p:nvPr/>
          </p:nvPicPr>
          <p:blipFill>
            <a:blip r:embed="rId6"/>
            <a:stretch>
              <a:fillRect/>
            </a:stretch>
          </p:blipFill>
          <p:spPr>
            <a:xfrm>
              <a:off x="7233521" y="3610579"/>
              <a:ext cx="1150753" cy="1498322"/>
            </a:xfrm>
            <a:prstGeom prst="rect">
              <a:avLst/>
            </a:prstGeom>
          </p:spPr>
        </p:pic>
        <p:pic>
          <p:nvPicPr>
            <p:cNvPr id="2056" name="Picture 8">
              <a:extLst>
                <a:ext uri="{FF2B5EF4-FFF2-40B4-BE49-F238E27FC236}">
                  <a16:creationId xmlns:a16="http://schemas.microsoft.com/office/drawing/2014/main" id="{24C792ED-0AF0-4E89-BDAE-72B64ADB23D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77540" y="2152304"/>
              <a:ext cx="1458699" cy="126038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 name="Group 11">
            <a:extLst>
              <a:ext uri="{FF2B5EF4-FFF2-40B4-BE49-F238E27FC236}">
                <a16:creationId xmlns:a16="http://schemas.microsoft.com/office/drawing/2014/main" id="{CF6C1ACF-77EB-40F3-88EA-619C519150FA}"/>
              </a:ext>
            </a:extLst>
          </p:cNvPr>
          <p:cNvGrpSpPr/>
          <p:nvPr/>
        </p:nvGrpSpPr>
        <p:grpSpPr>
          <a:xfrm>
            <a:off x="3599408" y="3610566"/>
            <a:ext cx="1846997" cy="1455239"/>
            <a:chOff x="9083390" y="3610579"/>
            <a:chExt cx="1846997" cy="1455239"/>
          </a:xfrm>
        </p:grpSpPr>
        <p:pic>
          <p:nvPicPr>
            <p:cNvPr id="14" name="Picture 6">
              <a:extLst>
                <a:ext uri="{FF2B5EF4-FFF2-40B4-BE49-F238E27FC236}">
                  <a16:creationId xmlns:a16="http://schemas.microsoft.com/office/drawing/2014/main" id="{891A5639-750B-471E-9005-344F9D1E292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3155" y="3610579"/>
              <a:ext cx="987468" cy="966788"/>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FE6CB196-12DC-4C59-9059-41CE13802A92}"/>
                </a:ext>
              </a:extLst>
            </p:cNvPr>
            <p:cNvSpPr txBox="1"/>
            <p:nvPr/>
          </p:nvSpPr>
          <p:spPr>
            <a:xfrm>
              <a:off x="9083390" y="4521053"/>
              <a:ext cx="1846997" cy="544765"/>
            </a:xfrm>
            <a:prstGeom prst="rect">
              <a:avLst/>
            </a:prstGeom>
            <a:noFill/>
          </p:spPr>
          <p:txBody>
            <a:bodyPr wrap="square" lIns="182880" tIns="146304" rIns="182880" bIns="146304" rtlCol="0" anchor="t">
              <a:spAutoFit/>
            </a:bodyPr>
            <a:lstStyle/>
            <a:p>
              <a:pPr>
                <a:lnSpc>
                  <a:spcPct val="90000"/>
                </a:lnSpc>
                <a:spcAft>
                  <a:spcPts val="600"/>
                </a:spcAft>
              </a:pPr>
              <a:r>
                <a:rPr lang="en-US" b="0" i="0" u="none" strike="noStrike" dirty="0">
                  <a:solidFill>
                    <a:srgbClr val="000000"/>
                  </a:solidFill>
                  <a:effectLst/>
                  <a:latin typeface="Calibri"/>
                  <a:cs typeface="Calibri"/>
                </a:rPr>
                <a:t>@</a:t>
              </a:r>
              <a:r>
                <a:rPr lang="en-US" dirty="0">
                  <a:solidFill>
                    <a:srgbClr val="000000"/>
                  </a:solidFill>
                  <a:latin typeface="Calibri"/>
                  <a:cs typeface="Calibri"/>
                </a:rPr>
                <a:t>kendallroden</a:t>
              </a:r>
              <a:r>
                <a:rPr lang="en-US" b="0" i="0" dirty="0">
                  <a:solidFill>
                    <a:srgbClr val="000000"/>
                  </a:solidFill>
                  <a:effectLst/>
                  <a:latin typeface="Calibri"/>
                  <a:cs typeface="Calibri"/>
                </a:rPr>
                <a:t>​</a:t>
              </a:r>
              <a:endParaRPr lang="en-US" dirty="0">
                <a:gradFill>
                  <a:gsLst>
                    <a:gs pos="2917">
                      <a:schemeClr val="tx1"/>
                    </a:gs>
                    <a:gs pos="30000">
                      <a:schemeClr val="tx1"/>
                    </a:gs>
                  </a:gsLst>
                  <a:lin ang="5400000" scaled="0"/>
                </a:gradFill>
                <a:latin typeface="Calibri"/>
                <a:cs typeface="Calibri"/>
              </a:endParaRPr>
            </a:p>
          </p:txBody>
        </p:sp>
      </p:grpSp>
      <p:pic>
        <p:nvPicPr>
          <p:cNvPr id="11" name="Picture 17" descr="A group of people posing for the camera&#10;&#10;Description automatically generated">
            <a:extLst>
              <a:ext uri="{FF2B5EF4-FFF2-40B4-BE49-F238E27FC236}">
                <a16:creationId xmlns:a16="http://schemas.microsoft.com/office/drawing/2014/main" id="{E766DCFF-1798-459B-942D-E91AFE0719CC}"/>
              </a:ext>
            </a:extLst>
          </p:cNvPr>
          <p:cNvPicPr>
            <a:picLocks noChangeAspect="1"/>
          </p:cNvPicPr>
          <p:nvPr/>
        </p:nvPicPr>
        <p:blipFill>
          <a:blip r:embed="rId8"/>
          <a:stretch>
            <a:fillRect/>
          </a:stretch>
        </p:blipFill>
        <p:spPr>
          <a:xfrm>
            <a:off x="1692196" y="3619208"/>
            <a:ext cx="1262358" cy="1247516"/>
          </a:xfrm>
          <a:prstGeom prst="rect">
            <a:avLst/>
          </a:prstGeom>
        </p:spPr>
      </p:pic>
    </p:spTree>
    <p:extLst>
      <p:ext uri="{BB962C8B-B14F-4D97-AF65-F5344CB8AC3E}">
        <p14:creationId xmlns:p14="http://schemas.microsoft.com/office/powerpoint/2010/main" val="109609602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D2E3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2D617-54D9-034F-9142-0371FDEFE3B3}"/>
              </a:ext>
            </a:extLst>
          </p:cNvPr>
          <p:cNvSpPr>
            <a:spLocks noGrp="1"/>
          </p:cNvSpPr>
          <p:nvPr>
            <p:ph type="title"/>
          </p:nvPr>
        </p:nvSpPr>
        <p:spPr>
          <a:xfrm>
            <a:off x="855768" y="372393"/>
            <a:ext cx="10724938" cy="1351952"/>
          </a:xfrm>
          <a:noFill/>
        </p:spPr>
        <p:txBody>
          <a:bodyPr/>
          <a:lstStyle/>
          <a:p>
            <a:r>
              <a:rPr lang="en-US">
                <a:solidFill>
                  <a:schemeClr val="bg1"/>
                </a:solidFill>
              </a:rPr>
              <a:t>Roadmap</a:t>
            </a:r>
          </a:p>
        </p:txBody>
      </p:sp>
      <p:sp>
        <p:nvSpPr>
          <p:cNvPr id="3" name="Content Placeholder 2">
            <a:extLst>
              <a:ext uri="{FF2B5EF4-FFF2-40B4-BE49-F238E27FC236}">
                <a16:creationId xmlns:a16="http://schemas.microsoft.com/office/drawing/2014/main" id="{D07F8CA1-7588-994A-9B67-75998B6F3A25}"/>
              </a:ext>
            </a:extLst>
          </p:cNvPr>
          <p:cNvSpPr>
            <a:spLocks noGrp="1"/>
          </p:cNvSpPr>
          <p:nvPr>
            <p:ph idx="1"/>
          </p:nvPr>
        </p:nvSpPr>
        <p:spPr>
          <a:xfrm>
            <a:off x="855768" y="1724345"/>
            <a:ext cx="11440026" cy="5132557"/>
          </a:xfrm>
        </p:spPr>
        <p:txBody>
          <a:bodyPr>
            <a:normAutofit/>
          </a:bodyPr>
          <a:lstStyle/>
          <a:p>
            <a:r>
              <a:rPr lang="en-US" dirty="0">
                <a:solidFill>
                  <a:schemeClr val="bg1"/>
                </a:solidFill>
              </a:rPr>
              <a:t>Redirect to a service running in a container</a:t>
            </a:r>
            <a:br>
              <a:rPr lang="en-US" dirty="0">
                <a:solidFill>
                  <a:schemeClr val="bg1"/>
                </a:solidFill>
              </a:rPr>
            </a:br>
            <a:endParaRPr lang="en-US" dirty="0">
              <a:solidFill>
                <a:schemeClr val="bg1"/>
              </a:solidFill>
            </a:endParaRPr>
          </a:p>
          <a:p>
            <a:r>
              <a:rPr lang="en-US" dirty="0">
                <a:solidFill>
                  <a:schemeClr val="bg1"/>
                </a:solidFill>
              </a:rPr>
              <a:t>Compatibility with remote dev environments (e.g., Codespaces)</a:t>
            </a:r>
            <a:br>
              <a:rPr lang="en-US" dirty="0">
                <a:solidFill>
                  <a:schemeClr val="bg1"/>
                </a:solidFill>
              </a:rPr>
            </a:br>
            <a:endParaRPr lang="en-US" dirty="0">
              <a:solidFill>
                <a:schemeClr val="bg1"/>
              </a:solidFill>
            </a:endParaRPr>
          </a:p>
          <a:p>
            <a:r>
              <a:rPr lang="en-US" dirty="0">
                <a:solidFill>
                  <a:schemeClr val="bg1"/>
                </a:solidFill>
              </a:rPr>
              <a:t>Compatibility with Dapr enabled clusters</a:t>
            </a:r>
            <a:br>
              <a:rPr lang="en-US" dirty="0">
                <a:solidFill>
                  <a:schemeClr val="bg1"/>
                </a:solidFill>
              </a:rPr>
            </a:br>
            <a:endParaRPr lang="en-US" dirty="0">
              <a:solidFill>
                <a:schemeClr val="bg1"/>
              </a:solidFill>
            </a:endParaRPr>
          </a:p>
          <a:p>
            <a:r>
              <a:rPr lang="en-US" dirty="0">
                <a:solidFill>
                  <a:schemeClr val="bg1"/>
                </a:solidFill>
              </a:rPr>
              <a:t>Support for debugging a new service</a:t>
            </a:r>
          </a:p>
          <a:p>
            <a:endParaRPr lang="en-US" dirty="0">
              <a:solidFill>
                <a:schemeClr val="bg1"/>
              </a:solidFill>
            </a:endParaRPr>
          </a:p>
          <a:p>
            <a:r>
              <a:rPr lang="en-US" dirty="0">
                <a:solidFill>
                  <a:schemeClr val="bg1"/>
                </a:solidFill>
              </a:rPr>
              <a:t>CLI</a:t>
            </a: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15308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D2E3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2D617-54D9-034F-9142-0371FDEFE3B3}"/>
              </a:ext>
            </a:extLst>
          </p:cNvPr>
          <p:cNvSpPr>
            <a:spLocks noGrp="1"/>
          </p:cNvSpPr>
          <p:nvPr>
            <p:ph type="title"/>
          </p:nvPr>
        </p:nvSpPr>
        <p:spPr>
          <a:xfrm>
            <a:off x="4801864" y="2821286"/>
            <a:ext cx="2832747" cy="1351952"/>
          </a:xfrm>
          <a:noFill/>
        </p:spPr>
        <p:txBody>
          <a:bodyPr>
            <a:normAutofit/>
          </a:bodyPr>
          <a:lstStyle/>
          <a:p>
            <a:pPr algn="ctr"/>
            <a:r>
              <a:rPr lang="en-US" dirty="0">
                <a:solidFill>
                  <a:schemeClr val="bg1"/>
                </a:solidFill>
              </a:rPr>
              <a:t>Q&amp;A</a:t>
            </a:r>
          </a:p>
        </p:txBody>
      </p:sp>
    </p:spTree>
    <p:extLst>
      <p:ext uri="{BB962C8B-B14F-4D97-AF65-F5344CB8AC3E}">
        <p14:creationId xmlns:p14="http://schemas.microsoft.com/office/powerpoint/2010/main" val="1312651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D2E3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2D617-54D9-034F-9142-0371FDEFE3B3}"/>
              </a:ext>
            </a:extLst>
          </p:cNvPr>
          <p:cNvSpPr>
            <a:spLocks noGrp="1"/>
          </p:cNvSpPr>
          <p:nvPr>
            <p:ph type="title"/>
          </p:nvPr>
        </p:nvSpPr>
        <p:spPr>
          <a:xfrm>
            <a:off x="855768" y="372393"/>
            <a:ext cx="10724938" cy="1351952"/>
          </a:xfrm>
          <a:noFill/>
        </p:spPr>
        <p:txBody>
          <a:bodyPr/>
          <a:lstStyle/>
          <a:p>
            <a:r>
              <a:rPr lang="en-US" dirty="0">
                <a:solidFill>
                  <a:schemeClr val="bg1"/>
                </a:solidFill>
              </a:rPr>
              <a:t>Getting Started / Reaching out</a:t>
            </a:r>
          </a:p>
        </p:txBody>
      </p:sp>
      <p:sp>
        <p:nvSpPr>
          <p:cNvPr id="3" name="Content Placeholder 2">
            <a:extLst>
              <a:ext uri="{FF2B5EF4-FFF2-40B4-BE49-F238E27FC236}">
                <a16:creationId xmlns:a16="http://schemas.microsoft.com/office/drawing/2014/main" id="{D07F8CA1-7588-994A-9B67-75998B6F3A25}"/>
              </a:ext>
            </a:extLst>
          </p:cNvPr>
          <p:cNvSpPr>
            <a:spLocks noGrp="1"/>
          </p:cNvSpPr>
          <p:nvPr>
            <p:ph idx="1"/>
          </p:nvPr>
        </p:nvSpPr>
        <p:spPr>
          <a:xfrm>
            <a:off x="855768" y="1724345"/>
            <a:ext cx="10610146" cy="5132557"/>
          </a:xfrm>
        </p:spPr>
        <p:txBody>
          <a:bodyPr>
            <a:normAutofit lnSpcReduction="10000"/>
          </a:bodyPr>
          <a:lstStyle/>
          <a:p>
            <a:r>
              <a:rPr lang="en-US" dirty="0">
                <a:solidFill>
                  <a:schemeClr val="bg1"/>
                </a:solidFill>
              </a:rPr>
              <a:t>Email: </a:t>
            </a:r>
            <a:r>
              <a:rPr lang="en-US" dirty="0">
                <a:solidFill>
                  <a:schemeClr val="bg1"/>
                </a:solidFill>
                <a:hlinkClick r:id="rId3"/>
              </a:rPr>
              <a:t>BridgeToKubernetesTalk@Microsoft.com</a:t>
            </a:r>
            <a:endParaRPr lang="en-US" dirty="0">
              <a:solidFill>
                <a:schemeClr val="bg1"/>
              </a:solidFill>
            </a:endParaRPr>
          </a:p>
          <a:p>
            <a:endParaRPr lang="en-US" dirty="0">
              <a:solidFill>
                <a:schemeClr val="bg1"/>
              </a:solidFill>
            </a:endParaRPr>
          </a:p>
          <a:p>
            <a:r>
              <a:rPr lang="en-US" dirty="0">
                <a:solidFill>
                  <a:schemeClr val="bg1"/>
                </a:solidFill>
              </a:rPr>
              <a:t>YouTube Demo Video: </a:t>
            </a:r>
            <a:r>
              <a:rPr lang="en-US" dirty="0">
                <a:solidFill>
                  <a:schemeClr val="bg1"/>
                </a:solidFill>
                <a:hlinkClick r:id="rId4"/>
              </a:rPr>
              <a:t>https://aka.ms/bridge-demo</a:t>
            </a:r>
            <a:endParaRPr lang="en-US" dirty="0">
              <a:solidFill>
                <a:schemeClr val="bg1"/>
              </a:solidFill>
            </a:endParaRPr>
          </a:p>
          <a:p>
            <a:endParaRPr lang="en-US" dirty="0">
              <a:solidFill>
                <a:schemeClr val="bg1"/>
              </a:solidFill>
            </a:endParaRPr>
          </a:p>
          <a:p>
            <a:r>
              <a:rPr lang="en-US" dirty="0">
                <a:solidFill>
                  <a:schemeClr val="bg1"/>
                </a:solidFill>
              </a:rPr>
              <a:t>Getting Started Docs</a:t>
            </a:r>
          </a:p>
          <a:p>
            <a:pPr lvl="1"/>
            <a:r>
              <a:rPr lang="en-US" dirty="0">
                <a:solidFill>
                  <a:schemeClr val="bg1"/>
                </a:solidFill>
                <a:hlinkClick r:id="rId5"/>
              </a:rPr>
              <a:t>VS Code</a:t>
            </a:r>
            <a:endParaRPr lang="en-US" dirty="0">
              <a:solidFill>
                <a:schemeClr val="bg1"/>
              </a:solidFill>
            </a:endParaRPr>
          </a:p>
          <a:p>
            <a:pPr lvl="1"/>
            <a:r>
              <a:rPr lang="en-US" dirty="0">
                <a:solidFill>
                  <a:schemeClr val="bg1"/>
                </a:solidFill>
                <a:hlinkClick r:id="rId6"/>
              </a:rPr>
              <a:t>Visual Studio</a:t>
            </a:r>
            <a:endParaRPr lang="en-US" dirty="0">
              <a:solidFill>
                <a:schemeClr val="bg1"/>
              </a:solidFill>
            </a:endParaRPr>
          </a:p>
          <a:p>
            <a:endParaRPr lang="en-US" dirty="0">
              <a:solidFill>
                <a:schemeClr val="bg1"/>
              </a:solidFill>
            </a:endParaRPr>
          </a:p>
          <a:p>
            <a:r>
              <a:rPr lang="en-US" dirty="0">
                <a:solidFill>
                  <a:schemeClr val="bg1"/>
                </a:solidFill>
              </a:rPr>
              <a:t>Twitter: </a:t>
            </a:r>
            <a:r>
              <a:rPr lang="en-US" dirty="0">
                <a:solidFill>
                  <a:schemeClr val="bg1"/>
                </a:solidFill>
                <a:hlinkClick r:id="rId7"/>
              </a:rPr>
              <a:t>@BridgeToK8s</a:t>
            </a:r>
            <a:endParaRPr lang="en-US" dirty="0">
              <a:solidFill>
                <a:schemeClr val="bg1"/>
              </a:solidFill>
            </a:endParaRPr>
          </a:p>
          <a:p>
            <a:endParaRPr lang="en-US" dirty="0">
              <a:solidFill>
                <a:schemeClr val="bg1"/>
              </a:solidFill>
            </a:endParaRPr>
          </a:p>
          <a:p>
            <a:r>
              <a:rPr lang="en-US" dirty="0">
                <a:solidFill>
                  <a:schemeClr val="bg1"/>
                </a:solidFill>
              </a:rPr>
              <a:t>GitHub Repo: </a:t>
            </a:r>
            <a:r>
              <a:rPr lang="en-US" dirty="0">
                <a:solidFill>
                  <a:schemeClr val="bg1"/>
                </a:solidFill>
                <a:hlinkClick r:id="rId8"/>
              </a:rPr>
              <a:t>https://aka.ms/mindaro-repository</a:t>
            </a:r>
            <a:endParaRPr lang="en-US" dirty="0">
              <a:solidFill>
                <a:schemeClr val="bg1"/>
              </a:solidFill>
            </a:endParaRPr>
          </a:p>
          <a:p>
            <a:pPr marL="0" indent="0">
              <a:buNone/>
            </a:pPr>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3503869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8CB65-1FAF-4580-830E-F684EDD1A60C}"/>
              </a:ext>
            </a:extLst>
          </p:cNvPr>
          <p:cNvSpPr>
            <a:spLocks noGrp="1"/>
          </p:cNvSpPr>
          <p:nvPr>
            <p:ph type="title"/>
          </p:nvPr>
        </p:nvSpPr>
        <p:spPr/>
        <p:txBody>
          <a:bodyPr/>
          <a:lstStyle/>
          <a:p>
            <a:r>
              <a:rPr lang="en-US" dirty="0"/>
              <a:t>Why AKS Office Hours?</a:t>
            </a:r>
          </a:p>
        </p:txBody>
      </p:sp>
      <p:sp>
        <p:nvSpPr>
          <p:cNvPr id="3" name="Content Placeholder 2">
            <a:extLst>
              <a:ext uri="{FF2B5EF4-FFF2-40B4-BE49-F238E27FC236}">
                <a16:creationId xmlns:a16="http://schemas.microsoft.com/office/drawing/2014/main" id="{9085FA61-120C-411D-A67E-F84BFAA746A0}"/>
              </a:ext>
            </a:extLst>
          </p:cNvPr>
          <p:cNvSpPr>
            <a:spLocks noGrp="1"/>
          </p:cNvSpPr>
          <p:nvPr>
            <p:ph idx="1"/>
          </p:nvPr>
        </p:nvSpPr>
        <p:spPr>
          <a:xfrm>
            <a:off x="465137" y="1853742"/>
            <a:ext cx="11533187" cy="3035896"/>
          </a:xfrm>
        </p:spPr>
        <p:txBody>
          <a:bodyPr vert="horz" wrap="square" lIns="0" tIns="91440" rIns="146304" bIns="91440" rtlCol="0" anchor="t">
            <a:spAutoFit/>
          </a:bodyPr>
          <a:lstStyle/>
          <a:p>
            <a:pPr marL="342900" indent="-342900">
              <a:lnSpc>
                <a:spcPct val="200000"/>
              </a:lnSpc>
              <a:buFont typeface="Arial" panose="020B0604020202020204" pitchFamily="34" charset="0"/>
              <a:buChar char="•"/>
            </a:pPr>
            <a:r>
              <a:rPr lang="en-US" b="0" i="0" dirty="0">
                <a:solidFill>
                  <a:srgbClr val="24292E"/>
                </a:solidFill>
                <a:effectLst/>
                <a:latin typeface="-apple-system"/>
              </a:rPr>
              <a:t>Provide AKS customers with updates pertaining to AKS and the Cloud Native </a:t>
            </a:r>
            <a:r>
              <a:rPr lang="en-US" dirty="0">
                <a:solidFill>
                  <a:srgbClr val="24292E"/>
                </a:solidFill>
                <a:latin typeface="-apple-system"/>
              </a:rPr>
              <a:t>Ecosystem </a:t>
            </a:r>
            <a:endParaRPr lang="en-US" dirty="0">
              <a:solidFill>
                <a:srgbClr val="3C3C41"/>
              </a:solidFill>
              <a:latin typeface="Segoe UI Semibold"/>
              <a:cs typeface="Segoe UI Semibold"/>
            </a:endParaRPr>
          </a:p>
          <a:p>
            <a:pPr marL="342900" indent="-342900">
              <a:lnSpc>
                <a:spcPct val="200000"/>
              </a:lnSpc>
              <a:buFont typeface="Arial" panose="020B0604020202020204" pitchFamily="34" charset="0"/>
              <a:buChar char="•"/>
            </a:pPr>
            <a:r>
              <a:rPr lang="en-US" dirty="0">
                <a:solidFill>
                  <a:srgbClr val="24292E"/>
                </a:solidFill>
                <a:latin typeface="-apple-system"/>
              </a:rPr>
              <a:t>Host</a:t>
            </a:r>
            <a:r>
              <a:rPr lang="en-US" b="0" i="0" dirty="0">
                <a:solidFill>
                  <a:srgbClr val="24292E"/>
                </a:solidFill>
                <a:effectLst/>
                <a:latin typeface="-apple-system"/>
              </a:rPr>
              <a:t> a short talk and/or demo on Cloud Native technologies related to Kubernetes and AKS</a:t>
            </a:r>
            <a:endParaRPr lang="en-US" b="0" i="0" dirty="0">
              <a:solidFill>
                <a:srgbClr val="3C3C41"/>
              </a:solidFill>
              <a:effectLst/>
              <a:latin typeface="Segoe UI Semibold"/>
              <a:cs typeface="Segoe UI Semibold"/>
            </a:endParaRPr>
          </a:p>
          <a:p>
            <a:pPr marL="342900" indent="-342900" algn="l">
              <a:lnSpc>
                <a:spcPct val="200000"/>
              </a:lnSpc>
              <a:buFont typeface="Arial" panose="020B0604020202020204" pitchFamily="34" charset="0"/>
              <a:buChar char="•"/>
            </a:pPr>
            <a:r>
              <a:rPr lang="en-US" b="0" i="0" dirty="0">
                <a:solidFill>
                  <a:srgbClr val="24292E"/>
                </a:solidFill>
                <a:effectLst/>
                <a:latin typeface="-apple-system"/>
              </a:rPr>
              <a:t>Collect feedback from customers on issues, blockers, use cases, and questions related to AKS</a:t>
            </a:r>
          </a:p>
          <a:p>
            <a:pPr marL="342900" indent="-342900">
              <a:lnSpc>
                <a:spcPct val="200000"/>
              </a:lnSpc>
              <a:buFont typeface="Arial" panose="020B0604020202020204" pitchFamily="34" charset="0"/>
              <a:buChar char="•"/>
            </a:pPr>
            <a:endParaRPr lang="en-US" dirty="0"/>
          </a:p>
        </p:txBody>
      </p:sp>
      <p:sp>
        <p:nvSpPr>
          <p:cNvPr id="4" name="Footer Placeholder 3">
            <a:extLst>
              <a:ext uri="{FF2B5EF4-FFF2-40B4-BE49-F238E27FC236}">
                <a16:creationId xmlns:a16="http://schemas.microsoft.com/office/drawing/2014/main" id="{FF73E28C-D01B-4447-A3AE-41E2B4CCFE5E}"/>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300467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5B1E6-65A6-41D7-9456-0D14B2DF6E3F}"/>
              </a:ext>
            </a:extLst>
          </p:cNvPr>
          <p:cNvSpPr>
            <a:spLocks noGrp="1"/>
          </p:cNvSpPr>
          <p:nvPr>
            <p:ph type="title"/>
          </p:nvPr>
        </p:nvSpPr>
        <p:spPr/>
        <p:txBody>
          <a:bodyPr/>
          <a:lstStyle/>
          <a:p>
            <a:r>
              <a:rPr lang="en-US" dirty="0"/>
              <a:t>What to expect </a:t>
            </a:r>
          </a:p>
        </p:txBody>
      </p:sp>
      <p:sp>
        <p:nvSpPr>
          <p:cNvPr id="4" name="Footer Placeholder 3">
            <a:extLst>
              <a:ext uri="{FF2B5EF4-FFF2-40B4-BE49-F238E27FC236}">
                <a16:creationId xmlns:a16="http://schemas.microsoft.com/office/drawing/2014/main" id="{C589577F-C742-4933-986C-F829EE707507}"/>
              </a:ext>
            </a:extLst>
          </p:cNvPr>
          <p:cNvSpPr>
            <a:spLocks noGrp="1"/>
          </p:cNvSpPr>
          <p:nvPr>
            <p:ph type="ftr" sz="quarter" idx="11"/>
          </p:nvPr>
        </p:nvSpPr>
        <p:spPr/>
        <p:txBody>
          <a:bodyPr/>
          <a:lstStyle/>
          <a:p>
            <a:endParaRPr lang="en-US"/>
          </a:p>
        </p:txBody>
      </p:sp>
      <p:sp>
        <p:nvSpPr>
          <p:cNvPr id="16" name="Content Placeholder 15">
            <a:extLst>
              <a:ext uri="{FF2B5EF4-FFF2-40B4-BE49-F238E27FC236}">
                <a16:creationId xmlns:a16="http://schemas.microsoft.com/office/drawing/2014/main" id="{323B7D57-8E1A-4E35-B275-CD6BABE3F35F}"/>
              </a:ext>
            </a:extLst>
          </p:cNvPr>
          <p:cNvSpPr>
            <a:spLocks noGrp="1"/>
          </p:cNvSpPr>
          <p:nvPr>
            <p:ph idx="1"/>
          </p:nvPr>
        </p:nvSpPr>
        <p:spPr>
          <a:xfrm>
            <a:off x="466930" y="1295544"/>
            <a:ext cx="11725822" cy="4247317"/>
          </a:xfrm>
        </p:spPr>
        <p:txBody>
          <a:bodyPr vert="horz" wrap="square" lIns="0" tIns="91440" rIns="146304" bIns="91440" rtlCol="0" anchor="t">
            <a:spAutoFit/>
          </a:bodyPr>
          <a:lstStyle/>
          <a:p>
            <a:pPr algn="l"/>
            <a:r>
              <a:rPr lang="en-US" b="0" i="0" dirty="0">
                <a:solidFill>
                  <a:schemeClr val="tx2"/>
                </a:solidFill>
                <a:effectLst/>
                <a:latin typeface="-apple-system"/>
              </a:rPr>
              <a:t>Call agenda</a:t>
            </a:r>
          </a:p>
          <a:p>
            <a:pPr marL="342900" indent="-342900" algn="l">
              <a:buFont typeface="Arial" panose="020B0604020202020204" pitchFamily="34" charset="0"/>
              <a:buChar char="•"/>
            </a:pPr>
            <a:r>
              <a:rPr lang="en-US" b="0" i="0" dirty="0">
                <a:solidFill>
                  <a:srgbClr val="24292E"/>
                </a:solidFill>
                <a:effectLst/>
                <a:latin typeface="-apple-system"/>
              </a:rPr>
              <a:t>10 minutes: Welcome, followed by AKS and ecosystem updates</a:t>
            </a:r>
          </a:p>
          <a:p>
            <a:pPr marL="342900" indent="-342900" algn="l">
              <a:buFont typeface="Arial" panose="020B0604020202020204" pitchFamily="34" charset="0"/>
              <a:buChar char="•"/>
            </a:pPr>
            <a:r>
              <a:rPr lang="en-US" b="0" i="0" dirty="0">
                <a:solidFill>
                  <a:srgbClr val="24292E"/>
                </a:solidFill>
                <a:effectLst/>
                <a:latin typeface="-apple-system"/>
              </a:rPr>
              <a:t>30-40 minutes: Bridge to Kubernetes</a:t>
            </a:r>
          </a:p>
          <a:p>
            <a:pPr marL="342900" indent="-342900" algn="l">
              <a:buFont typeface="Arial" panose="020B0604020202020204" pitchFamily="34" charset="0"/>
              <a:buChar char="•"/>
            </a:pPr>
            <a:r>
              <a:rPr lang="en-US" b="0" i="0" dirty="0">
                <a:solidFill>
                  <a:srgbClr val="24292E"/>
                </a:solidFill>
                <a:effectLst/>
                <a:latin typeface="-apple-system"/>
              </a:rPr>
              <a:t>10 minutes: “Ask us anything” and customer feedback discussion</a:t>
            </a:r>
          </a:p>
          <a:p>
            <a:endParaRPr lang="en-US" dirty="0"/>
          </a:p>
          <a:p>
            <a:r>
              <a:rPr lang="en-US" dirty="0">
                <a:solidFill>
                  <a:schemeClr val="tx2"/>
                </a:solidFill>
              </a:rPr>
              <a:t>Keep in mind</a:t>
            </a:r>
          </a:p>
          <a:p>
            <a:endParaRPr lang="en-US" dirty="0">
              <a:solidFill>
                <a:srgbClr val="000000"/>
              </a:solidFill>
            </a:endParaRPr>
          </a:p>
          <a:p>
            <a:pPr marL="342900" indent="-342900">
              <a:buFont typeface="Arial" panose="020B0604020202020204" pitchFamily="34" charset="0"/>
              <a:buChar char="•"/>
            </a:pPr>
            <a:r>
              <a:rPr lang="en-US" dirty="0">
                <a:solidFill>
                  <a:srgbClr val="000000"/>
                </a:solidFill>
              </a:rPr>
              <a:t>Recordings and content will be available post-call on </a:t>
            </a:r>
            <a:r>
              <a:rPr lang="en-US" dirty="0">
                <a:solidFill>
                  <a:srgbClr val="000000"/>
                </a:solidFill>
                <a:hlinkClick r:id="rId3"/>
              </a:rPr>
              <a:t>GitHub</a:t>
            </a:r>
            <a:r>
              <a:rPr lang="en-US" dirty="0">
                <a:solidFill>
                  <a:srgbClr val="000000"/>
                </a:solidFill>
              </a:rPr>
              <a:t>, barring any technical difficulties </a:t>
            </a:r>
          </a:p>
          <a:p>
            <a:endParaRPr lang="en-US" dirty="0">
              <a:solidFill>
                <a:srgbClr val="000000"/>
              </a:solidFill>
              <a:cs typeface="Segoe UI Semibold"/>
            </a:endParaRPr>
          </a:p>
          <a:p>
            <a:pPr marL="342900" indent="-342900">
              <a:buFont typeface="Arial" panose="020B0604020202020204" pitchFamily="34" charset="0"/>
              <a:buChar char="•"/>
            </a:pPr>
            <a:r>
              <a:rPr lang="en-US" dirty="0">
                <a:solidFill>
                  <a:srgbClr val="000000"/>
                </a:solidFill>
              </a:rPr>
              <a:t>Contact us with thoughts, ideas or questions (</a:t>
            </a:r>
            <a:r>
              <a:rPr lang="en-US" dirty="0">
                <a:solidFill>
                  <a:srgbClr val="000000"/>
                </a:solidFill>
                <a:hlinkClick r:id="rId4"/>
              </a:rPr>
              <a:t>aksofficehours@microsoft.com</a:t>
            </a:r>
            <a:r>
              <a:rPr lang="en-US" dirty="0">
                <a:solidFill>
                  <a:srgbClr val="000000"/>
                </a:solidFill>
              </a:rPr>
              <a:t>)</a:t>
            </a:r>
            <a:endParaRPr lang="en-US" dirty="0">
              <a:solidFill>
                <a:srgbClr val="000000"/>
              </a:solidFill>
              <a:cs typeface="Segoe UI Semibold"/>
            </a:endParaRPr>
          </a:p>
        </p:txBody>
      </p:sp>
    </p:spTree>
    <p:extLst>
      <p:ext uri="{BB962C8B-B14F-4D97-AF65-F5344CB8AC3E}">
        <p14:creationId xmlns:p14="http://schemas.microsoft.com/office/powerpoint/2010/main" val="67294200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FA0E74-B650-4FD3-B03E-324946D591F4}"/>
              </a:ext>
            </a:extLst>
          </p:cNvPr>
          <p:cNvSpPr>
            <a:spLocks noGrp="1"/>
          </p:cNvSpPr>
          <p:nvPr>
            <p:ph type="title"/>
          </p:nvPr>
        </p:nvSpPr>
        <p:spPr>
          <a:xfrm>
            <a:off x="446783" y="2648726"/>
            <a:ext cx="9823498" cy="1828800"/>
          </a:xfrm>
        </p:spPr>
        <p:txBody>
          <a:bodyPr/>
          <a:lstStyle/>
          <a:p>
            <a:r>
              <a:rPr lang="en-US" dirty="0"/>
              <a:t>AKS Updates</a:t>
            </a:r>
          </a:p>
        </p:txBody>
      </p:sp>
      <p:pic>
        <p:nvPicPr>
          <p:cNvPr id="6" name="Picture 5">
            <a:extLst>
              <a:ext uri="{FF2B5EF4-FFF2-40B4-BE49-F238E27FC236}">
                <a16:creationId xmlns:a16="http://schemas.microsoft.com/office/drawing/2014/main" id="{F499F3BD-978F-477D-A101-093139CA826E}"/>
              </a:ext>
            </a:extLst>
          </p:cNvPr>
          <p:cNvPicPr>
            <a:picLocks noChangeAspect="1"/>
          </p:cNvPicPr>
          <p:nvPr/>
        </p:nvPicPr>
        <p:blipFill>
          <a:blip r:embed="rId2"/>
          <a:stretch>
            <a:fillRect/>
          </a:stretch>
        </p:blipFill>
        <p:spPr>
          <a:xfrm>
            <a:off x="10330349" y="5924770"/>
            <a:ext cx="1981372" cy="890093"/>
          </a:xfrm>
          <a:prstGeom prst="rect">
            <a:avLst/>
          </a:prstGeom>
        </p:spPr>
      </p:pic>
    </p:spTree>
    <p:extLst>
      <p:ext uri="{BB962C8B-B14F-4D97-AF65-F5344CB8AC3E}">
        <p14:creationId xmlns:p14="http://schemas.microsoft.com/office/powerpoint/2010/main" val="1677437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C558F-2C67-CC4E-B920-3D5B9391C3C5}"/>
              </a:ext>
            </a:extLst>
          </p:cNvPr>
          <p:cNvSpPr>
            <a:spLocks noGrp="1"/>
          </p:cNvSpPr>
          <p:nvPr>
            <p:ph type="title"/>
          </p:nvPr>
        </p:nvSpPr>
        <p:spPr/>
        <p:txBody>
          <a:bodyPr/>
          <a:lstStyle/>
          <a:p>
            <a:r>
              <a:rPr lang="en-US" dirty="0"/>
              <a:t>AKS Release Notes</a:t>
            </a:r>
          </a:p>
        </p:txBody>
      </p:sp>
      <p:sp>
        <p:nvSpPr>
          <p:cNvPr id="13" name="Text Placeholder 12">
            <a:extLst>
              <a:ext uri="{FF2B5EF4-FFF2-40B4-BE49-F238E27FC236}">
                <a16:creationId xmlns:a16="http://schemas.microsoft.com/office/drawing/2014/main" id="{D9222082-0438-7946-A83A-8829711AEF08}"/>
              </a:ext>
            </a:extLst>
          </p:cNvPr>
          <p:cNvSpPr>
            <a:spLocks noGrp="1"/>
          </p:cNvSpPr>
          <p:nvPr>
            <p:ph type="body" sz="quarter" idx="14"/>
          </p:nvPr>
        </p:nvSpPr>
        <p:spPr>
          <a:xfrm>
            <a:off x="465139" y="2927512"/>
            <a:ext cx="3978072" cy="2154436"/>
          </a:xfrm>
        </p:spPr>
        <p:txBody>
          <a:bodyPr/>
          <a:lstStyle/>
          <a:p>
            <a:pPr marL="342900" indent="-342900">
              <a:buFontTx/>
              <a:buChar char="-"/>
            </a:pPr>
            <a:r>
              <a:rPr lang="en-US" dirty="0"/>
              <a:t>K8s 1.17 deprecation (3/31)</a:t>
            </a:r>
          </a:p>
          <a:p>
            <a:pPr marL="342900" indent="-342900">
              <a:buFontTx/>
              <a:buChar char="-"/>
            </a:pPr>
            <a:endParaRPr lang="en-US" dirty="0"/>
          </a:p>
          <a:p>
            <a:pPr marL="342900" indent="-342900">
              <a:buFontTx/>
              <a:buChar char="-"/>
            </a:pPr>
            <a:r>
              <a:rPr lang="en-US" dirty="0"/>
              <a:t>CSI Drivers will be default for K8s 1.21+</a:t>
            </a:r>
          </a:p>
          <a:p>
            <a:pPr marL="342900" indent="-342900">
              <a:buFontTx/>
              <a:buChar char="-"/>
            </a:pPr>
            <a:endParaRPr lang="en-US" dirty="0"/>
          </a:p>
          <a:p>
            <a:pPr marL="342900" indent="-342900">
              <a:buFontTx/>
              <a:buChar char="-"/>
            </a:pPr>
            <a:r>
              <a:rPr lang="en-US" dirty="0"/>
              <a:t>Change in PSP (preview) deprecation </a:t>
            </a:r>
          </a:p>
        </p:txBody>
      </p:sp>
      <p:pic>
        <p:nvPicPr>
          <p:cNvPr id="4" name="Picture 3" descr="Graphical user interface, text, application&#10;&#10;Description automatically generated">
            <a:extLst>
              <a:ext uri="{FF2B5EF4-FFF2-40B4-BE49-F238E27FC236}">
                <a16:creationId xmlns:a16="http://schemas.microsoft.com/office/drawing/2014/main" id="{57CEE4CF-6DF6-614C-A28E-57D645B3F5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1468" y="1034384"/>
            <a:ext cx="7566228" cy="4925755"/>
          </a:xfrm>
          <a:prstGeom prst="rect">
            <a:avLst/>
          </a:prstGeom>
        </p:spPr>
      </p:pic>
    </p:spTree>
    <p:extLst>
      <p:ext uri="{BB962C8B-B14F-4D97-AF65-F5344CB8AC3E}">
        <p14:creationId xmlns:p14="http://schemas.microsoft.com/office/powerpoint/2010/main" val="41443961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 company name&#10;&#10;Description automatically generated">
            <a:extLst>
              <a:ext uri="{FF2B5EF4-FFF2-40B4-BE49-F238E27FC236}">
                <a16:creationId xmlns:a16="http://schemas.microsoft.com/office/drawing/2014/main" id="{AFB0138F-EC1A-ED4C-9676-E0B3613A22CA}"/>
              </a:ext>
            </a:extLst>
          </p:cNvPr>
          <p:cNvPicPr>
            <a:picLocks noChangeAspect="1"/>
          </p:cNvPicPr>
          <p:nvPr/>
        </p:nvPicPr>
        <p:blipFill>
          <a:blip r:embed="rId3">
            <a:alphaModFix amt="27000"/>
            <a:extLst>
              <a:ext uri="{28A0092B-C50C-407E-A947-70E740481C1C}">
                <a14:useLocalDpi xmlns:a14="http://schemas.microsoft.com/office/drawing/2010/main" val="0"/>
              </a:ext>
            </a:extLst>
          </a:blip>
          <a:stretch>
            <a:fillRect/>
          </a:stretch>
        </p:blipFill>
        <p:spPr>
          <a:xfrm>
            <a:off x="9371475" y="4069451"/>
            <a:ext cx="3065000" cy="2922809"/>
          </a:xfrm>
          <a:prstGeom prst="rect">
            <a:avLst/>
          </a:prstGeom>
        </p:spPr>
      </p:pic>
      <p:sp>
        <p:nvSpPr>
          <p:cNvPr id="2" name="Title 1">
            <a:extLst>
              <a:ext uri="{FF2B5EF4-FFF2-40B4-BE49-F238E27FC236}">
                <a16:creationId xmlns:a16="http://schemas.microsoft.com/office/drawing/2014/main" id="{64DC558F-2C67-CC4E-B920-3D5B9391C3C5}"/>
              </a:ext>
            </a:extLst>
          </p:cNvPr>
          <p:cNvSpPr>
            <a:spLocks noGrp="1"/>
          </p:cNvSpPr>
          <p:nvPr>
            <p:ph type="title"/>
          </p:nvPr>
        </p:nvSpPr>
        <p:spPr/>
        <p:txBody>
          <a:bodyPr/>
          <a:lstStyle/>
          <a:p>
            <a:r>
              <a:rPr lang="en-US" dirty="0"/>
              <a:t>Open Service Mesh AKS add-on</a:t>
            </a:r>
            <a:br>
              <a:rPr lang="en-US" dirty="0"/>
            </a:br>
            <a:r>
              <a:rPr lang="en-US" sz="1800" dirty="0">
                <a:solidFill>
                  <a:schemeClr val="tx2"/>
                </a:solidFill>
              </a:rPr>
              <a:t>Public preview</a:t>
            </a:r>
            <a:endParaRPr lang="en-US" dirty="0">
              <a:solidFill>
                <a:schemeClr val="tx2"/>
              </a:solidFill>
            </a:endParaRPr>
          </a:p>
        </p:txBody>
      </p:sp>
      <p:sp>
        <p:nvSpPr>
          <p:cNvPr id="5" name="Text Placeholder 4">
            <a:extLst>
              <a:ext uri="{FF2B5EF4-FFF2-40B4-BE49-F238E27FC236}">
                <a16:creationId xmlns:a16="http://schemas.microsoft.com/office/drawing/2014/main" id="{A611D23D-FA2B-2A42-B040-300E16090149}"/>
              </a:ext>
            </a:extLst>
          </p:cNvPr>
          <p:cNvSpPr>
            <a:spLocks noGrp="1"/>
          </p:cNvSpPr>
          <p:nvPr>
            <p:ph sz="quarter" idx="10"/>
          </p:nvPr>
        </p:nvSpPr>
        <p:spPr>
          <a:xfrm>
            <a:off x="595914" y="1463669"/>
            <a:ext cx="11239789" cy="3139321"/>
          </a:xfrm>
        </p:spPr>
        <p:txBody>
          <a:bodyPr/>
          <a:lstStyle/>
          <a:p>
            <a:pPr marL="342900" indent="-342900">
              <a:buFont typeface="Arial" panose="020B0604020202020204" pitchFamily="34" charset="0"/>
              <a:buChar char="•"/>
            </a:pPr>
            <a:r>
              <a:rPr lang="en-US" dirty="0"/>
              <a:t>CNCF sandbox project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Built on CNCF Envoy project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Implements Service Mesh Interface</a:t>
            </a:r>
          </a:p>
          <a:p>
            <a:endParaRPr lang="en-US" dirty="0"/>
          </a:p>
          <a:p>
            <a:pPr marL="342900" indent="-342900">
              <a:buFont typeface="Arial" panose="020B0604020202020204" pitchFamily="34" charset="0"/>
              <a:buChar char="•"/>
            </a:pPr>
            <a:r>
              <a:rPr lang="en-US" dirty="0"/>
              <a:t>Provides traffic shifting, </a:t>
            </a:r>
            <a:r>
              <a:rPr lang="en-US" dirty="0" err="1"/>
              <a:t>mTLS</a:t>
            </a:r>
            <a:r>
              <a:rPr lang="en-US" dirty="0"/>
              <a:t>, access control policies, monitoring, etc. </a:t>
            </a:r>
          </a:p>
          <a:p>
            <a:pPr marL="342900" indent="-342900">
              <a:buFont typeface="Arial" panose="020B0604020202020204" pitchFamily="34" charset="0"/>
              <a:buChar char="•"/>
            </a:pPr>
            <a:endParaRPr lang="en-US" dirty="0"/>
          </a:p>
        </p:txBody>
      </p:sp>
      <p:sp>
        <p:nvSpPr>
          <p:cNvPr id="8" name="Rectangle 7">
            <a:extLst>
              <a:ext uri="{FF2B5EF4-FFF2-40B4-BE49-F238E27FC236}">
                <a16:creationId xmlns:a16="http://schemas.microsoft.com/office/drawing/2014/main" id="{72258E36-1078-F34B-AD5C-663E86B61859}"/>
              </a:ext>
            </a:extLst>
          </p:cNvPr>
          <p:cNvSpPr/>
          <p:nvPr/>
        </p:nvSpPr>
        <p:spPr>
          <a:xfrm>
            <a:off x="1715523" y="4669182"/>
            <a:ext cx="8022376" cy="369332"/>
          </a:xfrm>
          <a:prstGeom prst="rect">
            <a:avLst/>
          </a:prstGeom>
        </p:spPr>
        <p:txBody>
          <a:bodyPr wrap="square">
            <a:spAutoFit/>
          </a:bodyPr>
          <a:lstStyle/>
          <a:p>
            <a:r>
              <a:rPr lang="en-US" dirty="0">
                <a:hlinkClick r:id="rId4"/>
              </a:rPr>
              <a:t>Open Service Mesh (Preview) - Azure Kubernetes Service | Microsoft Docs</a:t>
            </a:r>
            <a:endParaRPr lang="en-US" dirty="0"/>
          </a:p>
        </p:txBody>
      </p:sp>
    </p:spTree>
    <p:extLst>
      <p:ext uri="{BB962C8B-B14F-4D97-AF65-F5344CB8AC3E}">
        <p14:creationId xmlns:p14="http://schemas.microsoft.com/office/powerpoint/2010/main" val="296561406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FC4773C-A76C-B04C-8416-A08E770F5B2B}"/>
              </a:ext>
            </a:extLst>
          </p:cNvPr>
          <p:cNvSpPr>
            <a:spLocks noGrp="1"/>
          </p:cNvSpPr>
          <p:nvPr>
            <p:ph type="title"/>
          </p:nvPr>
        </p:nvSpPr>
        <p:spPr/>
        <p:txBody>
          <a:bodyPr/>
          <a:lstStyle/>
          <a:p>
            <a:r>
              <a:rPr lang="en-US" dirty="0"/>
              <a:t>Ecosystem updates</a:t>
            </a:r>
          </a:p>
        </p:txBody>
      </p:sp>
      <p:sp>
        <p:nvSpPr>
          <p:cNvPr id="11" name="Text Placeholder 10">
            <a:extLst>
              <a:ext uri="{FF2B5EF4-FFF2-40B4-BE49-F238E27FC236}">
                <a16:creationId xmlns:a16="http://schemas.microsoft.com/office/drawing/2014/main" id="{E6019CE4-C258-7342-8FD2-8D6DA7D680A7}"/>
              </a:ext>
            </a:extLst>
          </p:cNvPr>
          <p:cNvSpPr>
            <a:spLocks noGrp="1"/>
          </p:cNvSpPr>
          <p:nvPr>
            <p:ph type="body" sz="quarter" idx="10"/>
          </p:nvPr>
        </p:nvSpPr>
        <p:spPr>
          <a:xfrm>
            <a:off x="465138" y="1961079"/>
            <a:ext cx="11533187" cy="4493538"/>
          </a:xfrm>
        </p:spPr>
        <p:txBody>
          <a:bodyPr/>
          <a:lstStyle/>
          <a:p>
            <a:pPr marL="342900" indent="-342900">
              <a:buFont typeface="Arial" panose="020B0604020202020204" pitchFamily="34" charset="0"/>
              <a:buChar char="•"/>
            </a:pPr>
            <a:r>
              <a:rPr lang="en-US" dirty="0" err="1"/>
              <a:t>KubeCon</a:t>
            </a:r>
            <a:r>
              <a:rPr lang="en-US" dirty="0"/>
              <a:t> + </a:t>
            </a:r>
            <a:r>
              <a:rPr lang="en-US" dirty="0" err="1"/>
              <a:t>CloudNativeCon</a:t>
            </a:r>
            <a:r>
              <a:rPr lang="en-US" dirty="0"/>
              <a:t> EU 2021</a:t>
            </a:r>
          </a:p>
          <a:p>
            <a:pPr marL="800100" lvl="2" indent="-342900">
              <a:buFont typeface="Arial" panose="020B0604020202020204" pitchFamily="34" charset="0"/>
              <a:buChar char="•"/>
            </a:pPr>
            <a:r>
              <a:rPr lang="en-US" dirty="0"/>
              <a:t>Virtual </a:t>
            </a:r>
          </a:p>
          <a:p>
            <a:pPr marL="800100" lvl="2" indent="-342900">
              <a:buFont typeface="Arial" panose="020B0604020202020204" pitchFamily="34" charset="0"/>
              <a:buChar char="•"/>
            </a:pPr>
            <a:r>
              <a:rPr lang="en-US" dirty="0"/>
              <a:t>May 4-7 </a:t>
            </a:r>
          </a:p>
          <a:p>
            <a:pPr marL="800100" lvl="2" indent="-342900">
              <a:buFont typeface="Arial" panose="020B0604020202020204" pitchFamily="34" charset="0"/>
              <a:buChar char="•"/>
            </a:pPr>
            <a:r>
              <a:rPr lang="en-US" dirty="0"/>
              <a:t>$75 </a:t>
            </a:r>
          </a:p>
          <a:p>
            <a:pPr marL="800100" lvl="2" indent="-342900">
              <a:buFont typeface="Arial" panose="020B0604020202020204" pitchFamily="34" charset="0"/>
              <a:buChar char="•"/>
            </a:pPr>
            <a:r>
              <a:rPr lang="en-US" dirty="0"/>
              <a:t>Secret Store CSI Driver session on Wednesday May 5th at 13:10 - 13:45 CEST</a:t>
            </a:r>
          </a:p>
          <a:p>
            <a:pPr lvl="1"/>
            <a:endParaRPr lang="en-US" dirty="0"/>
          </a:p>
          <a:p>
            <a:pPr marL="342900" lvl="1" indent="-342900">
              <a:buFont typeface="Arial" panose="020B0604020202020204" pitchFamily="34" charset="0"/>
              <a:buChar char="•"/>
            </a:pPr>
            <a:r>
              <a:rPr lang="en-US" dirty="0"/>
              <a:t>On March 18th, a </a:t>
            </a:r>
            <a:r>
              <a:rPr lang="en-US" dirty="0">
                <a:hlinkClick r:id="rId3" tooltip="Original URL: https://github.com/cncf/toc/pull/617. Click or tap if you trust this link."/>
              </a:rPr>
              <a:t>formal proposal</a:t>
            </a:r>
            <a:r>
              <a:rPr lang="en-US" dirty="0"/>
              <a:t> was submitted to CNCF for adding </a:t>
            </a:r>
            <a:r>
              <a:rPr lang="en-US" dirty="0" err="1"/>
              <a:t>Dapr</a:t>
            </a:r>
            <a:r>
              <a:rPr lang="en-US" dirty="0"/>
              <a:t> as an incubation stage project</a:t>
            </a:r>
          </a:p>
          <a:p>
            <a:pPr marL="342900" lvl="1" indent="-342900">
              <a:buFont typeface="Arial" panose="020B0604020202020204" pitchFamily="34" charset="0"/>
              <a:buChar char="•"/>
            </a:pPr>
            <a:endParaRPr lang="en-US" dirty="0"/>
          </a:p>
          <a:p>
            <a:pPr marL="342900" indent="-342900" algn="l">
              <a:buFont typeface="Arial" panose="020B0604020202020204" pitchFamily="34" charset="0"/>
              <a:buChar char="•"/>
            </a:pPr>
            <a:r>
              <a:rPr lang="en-US" dirty="0">
                <a:hlinkClick r:id="rId4" tooltip="https://linuxfoundation.smapply.io/prog/kccncna2021/"/>
              </a:rPr>
              <a:t>KubeCon + CloudNativeCon NA 2021 (Oct 12 - 15)</a:t>
            </a:r>
            <a:r>
              <a:rPr lang="en-US" dirty="0"/>
              <a:t>- CFP due by May 23</a:t>
            </a:r>
            <a:r>
              <a:rPr lang="en-US" baseline="30000" dirty="0"/>
              <a:t>rd</a:t>
            </a:r>
            <a:r>
              <a:rPr lang="en-US" dirty="0"/>
              <a:t> </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Open Policy Agent achieves graduate status from the CNCF!!!!! OPA integrates with Gatekeeper to provide a K8s-native experience for admission policy enforcement and auditing</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Flux voted to move from sandbox to incubating </a:t>
            </a:r>
          </a:p>
        </p:txBody>
      </p:sp>
      <p:sp>
        <p:nvSpPr>
          <p:cNvPr id="14" name="Rectangle 13">
            <a:extLst>
              <a:ext uri="{FF2B5EF4-FFF2-40B4-BE49-F238E27FC236}">
                <a16:creationId xmlns:a16="http://schemas.microsoft.com/office/drawing/2014/main" id="{08FC345E-8B98-2649-B1F1-1A9EFA9A79F3}"/>
              </a:ext>
            </a:extLst>
          </p:cNvPr>
          <p:cNvSpPr/>
          <p:nvPr/>
        </p:nvSpPr>
        <p:spPr>
          <a:xfrm>
            <a:off x="7349633" y="6625193"/>
            <a:ext cx="5086842" cy="369332"/>
          </a:xfrm>
          <a:prstGeom prst="rect">
            <a:avLst/>
          </a:prstGeom>
        </p:spPr>
        <p:txBody>
          <a:bodyPr wrap="none">
            <a:spAutoFit/>
          </a:bodyPr>
          <a:lstStyle/>
          <a:p>
            <a:r>
              <a:rPr lang="en-US" dirty="0">
                <a:hlinkClick r:id="rId5"/>
              </a:rPr>
              <a:t>https://microsoft.sharepoint.com/teams/cn-talk/</a:t>
            </a:r>
            <a:endParaRPr lang="en-US" dirty="0"/>
          </a:p>
        </p:txBody>
      </p:sp>
    </p:spTree>
    <p:extLst>
      <p:ext uri="{BB962C8B-B14F-4D97-AF65-F5344CB8AC3E}">
        <p14:creationId xmlns:p14="http://schemas.microsoft.com/office/powerpoint/2010/main" val="111743426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466AD-1C9D-3D43-BE59-EDF1C46CD780}"/>
              </a:ext>
            </a:extLst>
          </p:cNvPr>
          <p:cNvSpPr>
            <a:spLocks noGrp="1"/>
          </p:cNvSpPr>
          <p:nvPr>
            <p:ph type="title"/>
          </p:nvPr>
        </p:nvSpPr>
        <p:spPr/>
        <p:txBody>
          <a:bodyPr/>
          <a:lstStyle/>
          <a:p>
            <a:r>
              <a:rPr lang="en-US" dirty="0"/>
              <a:t>Inaugural </a:t>
            </a:r>
            <a:r>
              <a:rPr lang="en-US" dirty="0" err="1"/>
              <a:t>GitOpsCon</a:t>
            </a:r>
            <a:r>
              <a:rPr lang="en-US" dirty="0"/>
              <a:t> </a:t>
            </a:r>
            <a:r>
              <a:rPr lang="en-US" dirty="0">
                <a:hlinkClick r:id="rId2"/>
              </a:rPr>
              <a:t>CFP</a:t>
            </a:r>
            <a:r>
              <a:rPr lang="en-US" dirty="0"/>
              <a:t> through April 16</a:t>
            </a:r>
            <a:r>
              <a:rPr lang="en-US" baseline="30000" dirty="0"/>
              <a:t>th</a:t>
            </a:r>
            <a:r>
              <a:rPr lang="en-US" dirty="0"/>
              <a:t> </a:t>
            </a:r>
          </a:p>
        </p:txBody>
      </p:sp>
      <p:pic>
        <p:nvPicPr>
          <p:cNvPr id="5" name="Picture 4" descr="A screenshot of a computer&#10;&#10;Description automatically generated with medium confidence">
            <a:extLst>
              <a:ext uri="{FF2B5EF4-FFF2-40B4-BE49-F238E27FC236}">
                <a16:creationId xmlns:a16="http://schemas.microsoft.com/office/drawing/2014/main" id="{D8B809C8-A2BC-B343-92BA-53B95AD5E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138" y="1617662"/>
            <a:ext cx="6626176" cy="3387475"/>
          </a:xfrm>
          <a:prstGeom prst="rect">
            <a:avLst/>
          </a:prstGeom>
        </p:spPr>
      </p:pic>
      <p:pic>
        <p:nvPicPr>
          <p:cNvPr id="4" name="Picture 3" descr="Graphical user interface&#10;&#10;Description automatically generated with medium confidence">
            <a:extLst>
              <a:ext uri="{FF2B5EF4-FFF2-40B4-BE49-F238E27FC236}">
                <a16:creationId xmlns:a16="http://schemas.microsoft.com/office/drawing/2014/main" id="{1AA70A71-2475-F747-B163-8BA6952036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15118" y="2480810"/>
            <a:ext cx="4556219" cy="3880936"/>
          </a:xfrm>
          <a:prstGeom prst="rect">
            <a:avLst/>
          </a:prstGeom>
        </p:spPr>
      </p:pic>
    </p:spTree>
    <p:extLst>
      <p:ext uri="{BB962C8B-B14F-4D97-AF65-F5344CB8AC3E}">
        <p14:creationId xmlns:p14="http://schemas.microsoft.com/office/powerpoint/2010/main" val="1328389686"/>
      </p:ext>
    </p:extLst>
  </p:cSld>
  <p:clrMapOvr>
    <a:masterClrMapping/>
  </p:clrMapOvr>
  <p:transition>
    <p:fade/>
  </p:transition>
</p:sld>
</file>

<file path=ppt/theme/theme1.xml><?xml version="1.0" encoding="utf-8"?>
<a:theme xmlns:a="http://schemas.openxmlformats.org/drawingml/2006/main" name="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inventing Productivity">
  <a:themeElements>
    <a:clrScheme name="Custom 10">
      <a:dk1>
        <a:srgbClr val="2C292A"/>
      </a:dk1>
      <a:lt1>
        <a:srgbClr val="F1EFED"/>
      </a:lt1>
      <a:dk2>
        <a:srgbClr val="2C292A"/>
      </a:dk2>
      <a:lt2>
        <a:srgbClr val="FFFFFF"/>
      </a:lt2>
      <a:accent1>
        <a:srgbClr val="D83B01"/>
      </a:accent1>
      <a:accent2>
        <a:srgbClr val="FFC000"/>
      </a:accent2>
      <a:accent3>
        <a:srgbClr val="0078D7"/>
      </a:accent3>
      <a:accent4>
        <a:srgbClr val="2C292A"/>
      </a:accent4>
      <a:accent5>
        <a:srgbClr val="5A5456"/>
      </a:accent5>
      <a:accent6>
        <a:srgbClr val="B2ADAE"/>
      </a:accent6>
      <a:hlink>
        <a:srgbClr val="ED6722"/>
      </a:hlink>
      <a:folHlink>
        <a:srgbClr val="ED672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s" id="{54405CC7-7BAD-40E3-9858-EA1C13C2ABAA}" vid="{D43C54FA-65FD-4068-84E1-5F52604A8B54}"/>
    </a:ext>
  </a:extLst>
</a:theme>
</file>

<file path=ppt/theme/theme3.xml><?xml version="1.0" encoding="utf-8"?>
<a:theme xmlns:a="http://schemas.openxmlformats.org/drawingml/2006/main" name="Black Template">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945154BB-BD79-4184-8544-D2D8F9776797}"/>
    </a:ext>
  </a:extLst>
</a:theme>
</file>

<file path=ppt/theme/theme4.xml><?xml version="1.0" encoding="utf-8"?>
<a:theme xmlns:a="http://schemas.openxmlformats.org/drawingml/2006/main" name="5_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5.xml><?xml version="1.0" encoding="utf-8"?>
<a:theme xmlns:a="http://schemas.openxmlformats.org/drawingml/2006/main" name="WHITE TEMPLATE">
  <a:themeElements>
    <a:clrScheme name="ST_Illustration_White_Blue">
      <a:dk1>
        <a:srgbClr val="1A1A1A"/>
      </a:dk1>
      <a:lt1>
        <a:srgbClr val="FFFFFF"/>
      </a:lt1>
      <a:dk2>
        <a:srgbClr val="0D0D0D"/>
      </a:dk2>
      <a:lt2>
        <a:srgbClr val="D2D2D2"/>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Illustration_2018_Cloud_005.potx" id="{1DDE26AD-FCDB-497F-934C-DE1647EF5047}" vid="{CBF047EE-8A2D-4DFD-80E1-D9926FB95026}"/>
    </a:ext>
  </a:extLst>
</a:theme>
</file>

<file path=ppt/theme/theme6.xml><?xml version="1.0" encoding="utf-8"?>
<a:theme xmlns:a="http://schemas.openxmlformats.org/drawingml/2006/main" name="7_WHITE TEMPLATE">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Azur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Oct_2014.potx" id="{C564F283-C16D-4027-A632-54E31EB1987D}" vid="{27B3D32C-9224-41E9-A662-F35EEB154FFA}"/>
    </a:ext>
  </a:extLst>
</a:theme>
</file>

<file path=ppt/theme/theme7.xml><?xml version="1.0" encoding="utf-8"?>
<a:theme xmlns:a="http://schemas.openxmlformats.org/drawingml/2006/main" name="1_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baddc9f2-191d-4a01-9eab-7967098255b0" xsi:nil="true"/>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0DBC78DF56D124EB1A5F3CA3264E282" ma:contentTypeVersion="17" ma:contentTypeDescription="Create a new document." ma:contentTypeScope="" ma:versionID="6c98b9390f0f5253a4e796e6185ad246">
  <xsd:schema xmlns:xsd="http://www.w3.org/2001/XMLSchema" xmlns:xs="http://www.w3.org/2001/XMLSchema" xmlns:p="http://schemas.microsoft.com/office/2006/metadata/properties" xmlns:ns1="http://schemas.microsoft.com/sharepoint/v3" xmlns:ns3="8db5dfc9-cbd0-4979-ba1e-989d2c624080" xmlns:ns4="baddc9f2-191d-4a01-9eab-7967098255b0" targetNamespace="http://schemas.microsoft.com/office/2006/metadata/properties" ma:root="true" ma:fieldsID="8e64fb3d078eef9bb9a63280f205a366" ns1:_="" ns3:_="" ns4:_="">
    <xsd:import namespace="http://schemas.microsoft.com/sharepoint/v3"/>
    <xsd:import namespace="8db5dfc9-cbd0-4979-ba1e-989d2c624080"/>
    <xsd:import namespace="baddc9f2-191d-4a01-9eab-7967098255b0"/>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1:_ip_UnifiedCompliancePolicyProperties" minOccurs="0"/>
                <xsd:element ref="ns1:_ip_UnifiedCompliancePolicyUIAction" minOccurs="0"/>
                <xsd:element ref="ns4:MediaServiceAutoTags" minOccurs="0"/>
                <xsd:element ref="ns4:MediaServiceOCR" minOccurs="0"/>
                <xsd:element ref="ns4:MediaServiceDateTaken" minOccurs="0"/>
                <xsd:element ref="ns4:MediaServiceGenerationTime" minOccurs="0"/>
                <xsd:element ref="ns4:MediaServiceEventHashCode" minOccurs="0"/>
                <xsd:element ref="ns4:MediaServiceAutoKeyPoints" minOccurs="0"/>
                <xsd:element ref="ns4:MediaServiceKeyPoints"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description="" ma:hidden="true" ma:internalName="_ip_UnifiedCompliancePolicyProperties">
      <xsd:simpleType>
        <xsd:restriction base="dms:Note"/>
      </xsd:simpleType>
    </xsd:element>
    <xsd:element name="_ip_UnifiedCompliancePolicyUIAction" ma:index="16"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db5dfc9-cbd0-4979-ba1e-989d2c624080"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baddc9f2-191d-4a01-9eab-7967098255b0"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7" nillable="true" ma:displayName="MediaServiceAutoTags" ma:internalName="MediaServiceAutoTags"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AutoKeyPoints" ma:index="22" nillable="true" ma:displayName="MediaServiceAutoKeyPoints" ma:hidden="true" ma:internalName="MediaServiceAutoKeyPoints" ma:readOnly="true">
      <xsd:simpleType>
        <xsd:restriction base="dms:Note"/>
      </xsd:simpleType>
    </xsd:element>
    <xsd:element name="MediaServiceKeyPoints" ma:index="23" nillable="true" ma:displayName="KeyPoints" ma:internalName="MediaServiceKeyPoints" ma:readOnly="true">
      <xsd:simpleType>
        <xsd:restriction base="dms:Note">
          <xsd:maxLength value="255"/>
        </xsd:restriction>
      </xsd:simpleType>
    </xsd:element>
    <xsd:element name="MediaServiceLocation" ma:index="24"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6A98862-5FBE-46A2-8166-5D40E5585333}">
  <ds:schemaRefs>
    <ds:schemaRef ds:uri="http://purl.org/dc/terms/"/>
    <ds:schemaRef ds:uri="http://schemas.microsoft.com/office/2006/metadata/properties"/>
    <ds:schemaRef ds:uri="http://www.w3.org/XML/1998/namespace"/>
    <ds:schemaRef ds:uri="http://schemas.microsoft.com/office/2006/documentManagement/types"/>
    <ds:schemaRef ds:uri="8db5dfc9-cbd0-4979-ba1e-989d2c624080"/>
    <ds:schemaRef ds:uri="http://schemas.microsoft.com/office/infopath/2007/PartnerControls"/>
    <ds:schemaRef ds:uri="http://purl.org/dc/elements/1.1/"/>
    <ds:schemaRef ds:uri="baddc9f2-191d-4a01-9eab-7967098255b0"/>
    <ds:schemaRef ds:uri="http://schemas.openxmlformats.org/package/2006/metadata/core-properties"/>
    <ds:schemaRef ds:uri="http://schemas.microsoft.com/sharepoint/v3"/>
    <ds:schemaRef ds:uri="http://purl.org/dc/dcmitype/"/>
  </ds:schemaRefs>
</ds:datastoreItem>
</file>

<file path=customXml/itemProps2.xml><?xml version="1.0" encoding="utf-8"?>
<ds:datastoreItem xmlns:ds="http://schemas.openxmlformats.org/officeDocument/2006/customXml" ds:itemID="{2C6DB646-6A3A-4D0B-8CD7-F0560B630612}">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8db5dfc9-cbd0-4979-ba1e-989d2c624080"/>
    <ds:schemaRef ds:uri="baddc9f2-191d-4a01-9eab-7967098255b0"/>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35B5D8E-0E7A-40AA-BDF8-29A7C4CAE70E}">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Azure_PowerPoint_Template_Sept2018</Template>
  <TotalTime>0</TotalTime>
  <Words>866</Words>
  <Application>Microsoft Macintosh PowerPoint</Application>
  <PresentationFormat>Custom</PresentationFormat>
  <Paragraphs>184</Paragraphs>
  <Slides>22</Slides>
  <Notes>13</Notes>
  <HiddenSlides>0</HiddenSlides>
  <MMClips>0</MMClips>
  <ScaleCrop>false</ScaleCrop>
  <HeadingPairs>
    <vt:vector size="6" baseType="variant">
      <vt:variant>
        <vt:lpstr>Fonts Used</vt:lpstr>
      </vt:variant>
      <vt:variant>
        <vt:i4>12</vt:i4>
      </vt:variant>
      <vt:variant>
        <vt:lpstr>Theme</vt:lpstr>
      </vt:variant>
      <vt:variant>
        <vt:i4>8</vt:i4>
      </vt:variant>
      <vt:variant>
        <vt:lpstr>Slide Titles</vt:lpstr>
      </vt:variant>
      <vt:variant>
        <vt:i4>22</vt:i4>
      </vt:variant>
    </vt:vector>
  </HeadingPairs>
  <TitlesOfParts>
    <vt:vector size="42" baseType="lpstr">
      <vt:lpstr>-apple-system</vt:lpstr>
      <vt:lpstr>Arial</vt:lpstr>
      <vt:lpstr>Calibri</vt:lpstr>
      <vt:lpstr>Calibri Light</vt:lpstr>
      <vt:lpstr>Consolas</vt:lpstr>
      <vt:lpstr>Rockwell</vt:lpstr>
      <vt:lpstr>Segoe UI</vt:lpstr>
      <vt:lpstr>Segoe UI Light</vt:lpstr>
      <vt:lpstr>Segoe UI Semibold</vt:lpstr>
      <vt:lpstr>Segoe UI Semilight</vt:lpstr>
      <vt:lpstr>SF Pro Text</vt:lpstr>
      <vt:lpstr>Wingdings</vt:lpstr>
      <vt:lpstr>Dynamics 365</vt:lpstr>
      <vt:lpstr>Reinventing Productivity</vt:lpstr>
      <vt:lpstr>Black Template</vt:lpstr>
      <vt:lpstr>5_Dynamics 365</vt:lpstr>
      <vt:lpstr>WHITE TEMPLATE</vt:lpstr>
      <vt:lpstr>7_WHITE TEMPLATE</vt:lpstr>
      <vt:lpstr>1_Dynamics 365</vt:lpstr>
      <vt:lpstr>Office Theme</vt:lpstr>
      <vt:lpstr>PowerPoint Presentation</vt:lpstr>
      <vt:lpstr>Who are we?</vt:lpstr>
      <vt:lpstr>Why AKS Office Hours?</vt:lpstr>
      <vt:lpstr>What to expect </vt:lpstr>
      <vt:lpstr>AKS Updates</vt:lpstr>
      <vt:lpstr>AKS Release Notes</vt:lpstr>
      <vt:lpstr>Open Service Mesh AKS add-on Public preview</vt:lpstr>
      <vt:lpstr>Ecosystem updates</vt:lpstr>
      <vt:lpstr>Inaugural GitOpsCon CFP through April 16th </vt:lpstr>
      <vt:lpstr>Cloud Native GBB 3-part Webinar for customers approaching </vt:lpstr>
      <vt:lpstr>Resources</vt:lpstr>
      <vt:lpstr>Bridge to Kubernetes</vt:lpstr>
      <vt:lpstr>Agenda</vt:lpstr>
      <vt:lpstr>Bridge to Kubernetes</vt:lpstr>
      <vt:lpstr>PowerPoint Presentation</vt:lpstr>
      <vt:lpstr>Bridge to Kubernetes</vt:lpstr>
      <vt:lpstr>PowerPoint Presentation</vt:lpstr>
      <vt:lpstr>Demo</vt:lpstr>
      <vt:lpstr>Recent Updates</vt:lpstr>
      <vt:lpstr>Roadmap</vt:lpstr>
      <vt:lpstr>Q&amp;A</vt:lpstr>
      <vt:lpstr>Getting Started / Reaching out</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Kubernetes on Azure Pitch Deck</dc:title>
  <dc:subject/>
  <dc:creator/>
  <cp:keywords/>
  <dc:description/>
  <cp:lastModifiedBy/>
  <cp:revision>4</cp:revision>
  <dcterms:created xsi:type="dcterms:W3CDTF">2019-10-30T21:27:18Z</dcterms:created>
  <dcterms:modified xsi:type="dcterms:W3CDTF">2021-04-08T17:16:19Z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ewsType">
    <vt:lpwstr/>
  </property>
  <property fmtid="{D5CDD505-2E9C-101B-9397-08002B2CF9AE}" pid="3" name="TaxKeyword">
    <vt:lpwstr/>
  </property>
  <property fmtid="{D5CDD505-2E9C-101B-9397-08002B2CF9AE}" pid="4" name="LastSharedByUser">
    <vt:lpwstr>joobrie@microsoft.com</vt:lpwstr>
  </property>
  <property fmtid="{D5CDD505-2E9C-101B-9397-08002B2CF9AE}" pid="5" name="_dlc_policyId">
    <vt:lpwstr>0x0101000E4CB7077FEE4FF7AE86D4A500EEC780030016C849C62B10EB41ACA8C7EEDEF40BB20099ECF64382448D48A56095091C66B1A9|-661092312</vt:lpwstr>
  </property>
  <property fmtid="{D5CDD505-2E9C-101B-9397-08002B2CF9AE}" pid="6" name="Region">
    <vt:lpwstr/>
  </property>
  <property fmtid="{D5CDD505-2E9C-101B-9397-08002B2CF9AE}" pid="7" name="Confidentiality">
    <vt:lpwstr>14;#customer ready|8986c41d-21c5-4f8f-8a12-ea4625b46858</vt:lpwstr>
  </property>
  <property fmtid="{D5CDD505-2E9C-101B-9397-08002B2CF9AE}" pid="8" name="MSIP_Label_f42aa342-8706-4288-bd11-ebb85995028c_Enabled">
    <vt:lpwstr>True</vt:lpwstr>
  </property>
  <property fmtid="{D5CDD505-2E9C-101B-9397-08002B2CF9AE}" pid="9" name="xd_ProgID">
    <vt:lpwstr/>
  </property>
  <property fmtid="{D5CDD505-2E9C-101B-9397-08002B2CF9AE}" pid="10" name="ItemType">
    <vt:lpwstr>1900;#archive files|7c386bcd-7c28-49a1-b5d4-6a5adabd9893;#2222;#Exclude from Learning Search Center|69c92ece-05b4-474f-a692-5ac4c9f64a8c;#1975;#checklists|cdc11282-7b54-4f27-8efc-d0abec78257b;#417;#competitive materials|1ffc6641-18be-4106-8f07-4ff1b8feb95</vt:lpwstr>
  </property>
  <property fmtid="{D5CDD505-2E9C-101B-9397-08002B2CF9AE}" pid="11" name="ContentTypeId">
    <vt:lpwstr>0x01010030DBC78DF56D124EB1A5F3CA3264E282</vt:lpwstr>
  </property>
  <property fmtid="{D5CDD505-2E9C-101B-9397-08002B2CF9AE}" pid="12" name="Industries">
    <vt:lpwstr/>
  </property>
  <property fmtid="{D5CDD505-2E9C-101B-9397-08002B2CF9AE}" pid="13" name="MSProducts">
    <vt:lpwstr/>
  </property>
  <property fmtid="{D5CDD505-2E9C-101B-9397-08002B2CF9AE}" pid="14" name="Audience">
    <vt:lpwstr/>
  </property>
  <property fmtid="{D5CDD505-2E9C-101B-9397-08002B2CF9AE}" pid="15" name="Competitors">
    <vt:lpwstr/>
  </property>
  <property fmtid="{D5CDD505-2E9C-101B-9397-08002B2CF9AE}" pid="16" name="ComplianceAssetId">
    <vt:lpwstr/>
  </property>
  <property fmtid="{D5CDD505-2E9C-101B-9397-08002B2CF9AE}" pid="17" name="ExperienceContentType">
    <vt:lpwstr/>
  </property>
  <property fmtid="{D5CDD505-2E9C-101B-9397-08002B2CF9AE}" pid="18" name="TemplateUrl">
    <vt:lpwstr/>
  </property>
  <property fmtid="{D5CDD505-2E9C-101B-9397-08002B2CF9AE}" pid="19" name="SMSGDomain">
    <vt:lpwstr>1628;#Gear Up|5bd03d8b-c198-4367-bd72-be9dad12d703;#20;#Microsoft Azure Domain|d600a391-d529-4311-892b-2c05c1ab2538;#21;#Intelligent Cloud|adc2fe87-c79a-4ded-a449-3f86b954069d</vt:lpwstr>
  </property>
  <property fmtid="{D5CDD505-2E9C-101B-9397-08002B2CF9AE}" pid="20" name="LastSharedByTime">
    <vt:filetime>2018-08-03T17:17:54Z</vt:filetime>
  </property>
  <property fmtid="{D5CDD505-2E9C-101B-9397-08002B2CF9AE}" pid="21" name="BusinessArchitecture">
    <vt:lpwstr>2546;#Applications and Infrastructure|f69679d5-ce87-4413-9040-82ea79c5c527</vt:lpwstr>
  </property>
  <property fmtid="{D5CDD505-2E9C-101B-9397-08002B2CF9AE}" pid="22" name="MSIP_Label_f42aa342-8706-4288-bd11-ebb85995028c_SetDate">
    <vt:lpwstr>2019-05-03T22:12:17.6612022Z</vt:lpwstr>
  </property>
  <property fmtid="{D5CDD505-2E9C-101B-9397-08002B2CF9AE}" pid="23" name="Products">
    <vt:lpwstr>80;#Azure platform|df6aaec2-d07c-4319-b510-15a691aea35b;#2595;#Azure Container Service|da55d66e-fdf8-469d-bdcd-bf23a5f5b4b3;#3431;#Azure Kubernetes Service|8613eadf-04d1-44ae-bd4e-24a6f3fb4a02</vt:lpwstr>
  </property>
  <property fmtid="{D5CDD505-2E9C-101B-9397-08002B2CF9AE}" pid="24" name="MSIP_Label_f42aa342-8706-4288-bd11-ebb85995028c_SiteId">
    <vt:lpwstr>72f988bf-86f1-41af-91ab-2d7cd011db47</vt:lpwstr>
  </property>
  <property fmtid="{D5CDD505-2E9C-101B-9397-08002B2CF9AE}" pid="25" name="MSIP_Label_f42aa342-8706-4288-bd11-ebb85995028c_Name">
    <vt:lpwstr>General</vt:lpwstr>
  </property>
  <property fmtid="{D5CDD505-2E9C-101B-9397-08002B2CF9AE}" pid="26" name="MSIP_Label_f42aa342-8706-4288-bd11-ebb85995028c_Extended_MSFT_Method">
    <vt:lpwstr>Automatic</vt:lpwstr>
  </property>
  <property fmtid="{D5CDD505-2E9C-101B-9397-08002B2CF9AE}" pid="27" name="l6f004f21209409da86a713c0f24627d">
    <vt:lpwstr/>
  </property>
  <property fmtid="{D5CDD505-2E9C-101B-9397-08002B2CF9AE}" pid="28" name="MSProductsTaxHTField0">
    <vt:lpwstr/>
  </property>
  <property fmtid="{D5CDD505-2E9C-101B-9397-08002B2CF9AE}" pid="29" name="MSIP_Label_f42aa342-8706-4288-bd11-ebb85995028c_Owner">
    <vt:lpwstr>v-mohsk@microsoft.com</vt:lpwstr>
  </property>
  <property fmtid="{D5CDD505-2E9C-101B-9397-08002B2CF9AE}" pid="30" name="_docset_NoMedatataSyncRequired">
    <vt:lpwstr>False</vt:lpwstr>
  </property>
  <property fmtid="{D5CDD505-2E9C-101B-9397-08002B2CF9AE}" pid="31" name="e8080b0481964c759b2c36ae49591b31">
    <vt:lpwstr/>
  </property>
  <property fmtid="{D5CDD505-2E9C-101B-9397-08002B2CF9AE}" pid="32" name="TechnicalLevel">
    <vt:lpwstr>3067;#200 (intermediate)|855c9113-a119-44e7-b3de-bccffe25ed46</vt:lpwstr>
  </property>
  <property fmtid="{D5CDD505-2E9C-101B-9397-08002B2CF9AE}" pid="33" name="display_urn">
    <vt:lpwstr>Aanand Ramachandran;Josh Schnell;Jason Hansen;Chad Ray;Lachie Evenson;Joe Kavanaugh (Cadence Preferred);Gabe Monroy;Tammy Smith Monnot;Sunita Yadav;Tim Meyer;Roiy Zysman;Ali Vira</vt:lpwstr>
  </property>
  <property fmtid="{D5CDD505-2E9C-101B-9397-08002B2CF9AE}" pid="34" name="Audiences">
    <vt:lpwstr/>
  </property>
  <property fmtid="{D5CDD505-2E9C-101B-9397-08002B2CF9AE}" pid="35" name="IsMyDocuments">
    <vt:bool>true</vt:bool>
  </property>
  <property fmtid="{D5CDD505-2E9C-101B-9397-08002B2CF9AE}" pid="36" name="SMSG Items">
    <vt:lpwstr>3091;#documents|e037ed84-7d8e-4cbb-9c8f-61e80301a44f</vt:lpwstr>
  </property>
  <property fmtid="{D5CDD505-2E9C-101B-9397-08002B2CF9AE}" pid="37" name="Solution Areas">
    <vt:lpwstr>3476;#Applications and Infrastructure|f69679d5-ce87-4413-9040-82ea79c5c527</vt:lpwstr>
  </property>
  <property fmtid="{D5CDD505-2E9C-101B-9397-08002B2CF9AE}" pid="38" name="Sensitivity">
    <vt:lpwstr>General</vt:lpwstr>
  </property>
  <property fmtid="{D5CDD505-2E9C-101B-9397-08002B2CF9AE}" pid="39" name="ldac8aee9d1f469e8cd8c3f8d6a615f2">
    <vt:lpwstr/>
  </property>
  <property fmtid="{D5CDD505-2E9C-101B-9397-08002B2CF9AE}" pid="40" name="xd_Signature">
    <vt:bool>false</vt:bool>
  </property>
  <property fmtid="{D5CDD505-2E9C-101B-9397-08002B2CF9AE}" pid="41" name="EmployeeRole">
    <vt:lpwstr/>
  </property>
  <property fmtid="{D5CDD505-2E9C-101B-9397-08002B2CF9AE}" pid="42" name="SharedWithUsers">
    <vt:lpwstr>136442;#Chakir Kamkam;#160397;#Ishan Jain;#149940;#John O'Brien;#7892;#Fares Zekri;#7367;#Zoran Jankovic;#190303;#Pablo Araya;#200797;#Anthony Rugama</vt:lpwstr>
  </property>
  <property fmtid="{D5CDD505-2E9C-101B-9397-08002B2CF9AE}" pid="43" name="NewsTopic">
    <vt:lpwstr/>
  </property>
  <property fmtid="{D5CDD505-2E9C-101B-9397-08002B2CF9AE}" pid="44" name="Product">
    <vt:lpwstr/>
  </property>
  <property fmtid="{D5CDD505-2E9C-101B-9397-08002B2CF9AE}" pid="45" name="Roles">
    <vt:lpwstr>354;#Technology Solutions Professional|18ae106e-2924-4f2d-83ba-9b3af46c5a31;#221;#Solution Sales|170353c6-5135-48bf-b60a-c3b55ac67d1c;#656;#Sales|72627068-acd7-4c1a-8b95-a0256be5dc9f;#361;#Technical Sales|831f7989-43a4-4e48-852a-a5355978f47f;#957;#Marketi</vt:lpwstr>
  </property>
  <property fmtid="{D5CDD505-2E9C-101B-9397-08002B2CF9AE}" pid="46" name="Event Location">
    <vt:lpwstr/>
  </property>
  <property fmtid="{D5CDD505-2E9C-101B-9397-08002B2CF9AE}" pid="47" name="Event1">
    <vt:lpwstr>622;#Unassigned|2c8af875-f38a-40b8-a0a9-056aed3fc8c0</vt:lpwstr>
  </property>
  <property fmtid="{D5CDD505-2E9C-101B-9397-08002B2CF9AE}" pid="48" name="ItemRetentionFormula">
    <vt:lpwstr>&lt;formula id="Microsoft.Office.RecordsManagement.PolicyFeatures.Expiration.Formula.BuiltIn"&gt;&lt;number&gt;0&lt;/number&gt;&lt;property&gt;Expire_x005f_x0020_Review&lt;/property&gt;&lt;propertyId&gt;4efb7b69-53dd-4711-a372-96a7c80c7a38&lt;/propertyId&gt;&lt;period&gt;days&lt;/period&gt;&lt;/formula&gt;</vt:lpwstr>
  </property>
  <property fmtid="{D5CDD505-2E9C-101B-9397-08002B2CF9AE}" pid="49" name="NewsSource">
    <vt:lpwstr/>
  </property>
  <property fmtid="{D5CDD505-2E9C-101B-9397-08002B2CF9AE}" pid="50" name="MSProfessions">
    <vt:lpwstr>3094;#Sales|72627068-acd7-4c1a-8b95-a0256be5dc9f;#3100;#Marketing|6bac43fe-835f-4207-8dba-9b6899aa3139;#3098;#Services|31216a1b-ed7a-4548-8e47-1aa2e6048472</vt:lpwstr>
  </property>
  <property fmtid="{D5CDD505-2E9C-101B-9397-08002B2CF9AE}" pid="51" name="SMSGTags">
    <vt:lpwstr/>
  </property>
  <property fmtid="{D5CDD505-2E9C-101B-9397-08002B2CF9AE}" pid="52" name="_dlc_DocIdItemGuid">
    <vt:lpwstr>38135e9c-5fe0-4ff4-8599-3815af7ccd48</vt:lpwstr>
  </property>
  <property fmtid="{D5CDD505-2E9C-101B-9397-08002B2CF9AE}" pid="53" name="MSPhysicalGeography">
    <vt:lpwstr/>
  </property>
  <property fmtid="{D5CDD505-2E9C-101B-9397-08002B2CF9AE}" pid="54" name="j3562c58ee414e028925bc902cfc01a1">
    <vt:lpwstr/>
  </property>
  <property fmtid="{D5CDD505-2E9C-101B-9397-08002B2CF9AE}" pid="55" name="EnterpriseDomainTags">
    <vt:lpwstr/>
  </property>
  <property fmtid="{D5CDD505-2E9C-101B-9397-08002B2CF9AE}" pid="56" name="Campaign">
    <vt:lpwstr/>
  </property>
  <property fmtid="{D5CDD505-2E9C-101B-9397-08002B2CF9AE}" pid="57" name="Segments">
    <vt:lpwstr/>
  </property>
  <property fmtid="{D5CDD505-2E9C-101B-9397-08002B2CF9AE}" pid="58" name="la4444b61d19467597d63190b69ac227">
    <vt:lpwstr/>
  </property>
  <property fmtid="{D5CDD505-2E9C-101B-9397-08002B2CF9AE}" pid="59" name="Partners">
    <vt:lpwstr/>
  </property>
  <property fmtid="{D5CDD505-2E9C-101B-9397-08002B2CF9AE}" pid="60" name="ActivitiesAndPrograms">
    <vt:lpwstr>1947;#Priority Solution Areas|c23d8183-ce20-44cd-b13b-640d45c2d6c2;#1455;#Go To Market|f4d86be9-ad6a-4150-b338-918959af159e;#1872;#Cloud Application Development|3a7aceec-a821-419b-a538-072d1024ae27</vt:lpwstr>
  </property>
  <property fmtid="{D5CDD505-2E9C-101B-9397-08002B2CF9AE}" pid="61" name="MSIP_Label_f42aa342-8706-4288-bd11-ebb85995028c_ActionId">
    <vt:lpwstr>e0f45bc1-ad8a-4d46-9c7a-173c3db7e72c</vt:lpwstr>
  </property>
  <property fmtid="{D5CDD505-2E9C-101B-9397-08002B2CF9AE}" pid="62" name="Topics">
    <vt:lpwstr>29;#features|94b87768-f145-4764-adbd-fec700e47348;#30;#hub subset|c6bfd112-b986-4a0a-aa8d-90e767bfdfa6</vt:lpwstr>
  </property>
  <property fmtid="{D5CDD505-2E9C-101B-9397-08002B2CF9AE}" pid="63" name="Groups">
    <vt:lpwstr>31;#Azure Marketing|0958c357-5252-473f-8b4e-42f27525a99d</vt:lpwstr>
  </property>
  <property fmtid="{D5CDD505-2E9C-101B-9397-08002B2CF9AE}" pid="64" name="Track">
    <vt:lpwstr/>
  </property>
  <property fmtid="{D5CDD505-2E9C-101B-9397-08002B2CF9AE}" pid="65" name="Event Venue">
    <vt:lpwstr/>
  </property>
  <property fmtid="{D5CDD505-2E9C-101B-9397-08002B2CF9AE}" pid="66" name="Languages">
    <vt:lpwstr/>
  </property>
  <property fmtid="{D5CDD505-2E9C-101B-9397-08002B2CF9AE}" pid="67" name="of67e5d4b76f4a9db8769983fda9cec0">
    <vt:lpwstr/>
  </property>
  <property fmtid="{D5CDD505-2E9C-101B-9397-08002B2CF9AE}" pid="68" name="MSIP_Label_f42aa342-8706-4288-bd11-ebb85995028c_Application">
    <vt:lpwstr>Microsoft Azure Information Protection</vt:lpwstr>
  </property>
</Properties>
</file>

<file path=docProps/thumbnail.jpeg>
</file>